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Francois One" charset="1" panose="02000503040000020004"/>
      <p:regular r:id="rId30"/>
    </p:embeddedFont>
    <p:embeddedFont>
      <p:font typeface="Alata" charset="1" panose="00000500000000000000"/>
      <p:regular r:id="rId31"/>
    </p:embeddedFont>
    <p:embeddedFont>
      <p:font typeface="Canva Sans 2 Bold" charset="1" panose="020B0803030501040103"/>
      <p:regular r:id="rId32"/>
    </p:embeddedFont>
    <p:embeddedFont>
      <p:font typeface="Canva Sans 2" charset="1" panose="020B0503030501040103"/>
      <p:regular r:id="rId33"/>
    </p:embeddedFont>
    <p:embeddedFont>
      <p:font typeface="Montserrat Semi-Bold" charset="1" panose="00000700000000000000"/>
      <p:regular r:id="rId34"/>
    </p:embeddedFont>
    <p:embeddedFont>
      <p:font typeface="Montserrat Bold" charset="1" panose="000008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2" Target="../media/image53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6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0.svg" Type="http://schemas.openxmlformats.org/officeDocument/2006/relationships/image"/><Relationship Id="rId2" Target="../media/image92.png" Type="http://schemas.openxmlformats.org/officeDocument/2006/relationships/image"/><Relationship Id="rId3" Target="../media/image93.png" Type="http://schemas.openxmlformats.org/officeDocument/2006/relationships/image"/><Relationship Id="rId4" Target="../media/image94.png" Type="http://schemas.openxmlformats.org/officeDocument/2006/relationships/image"/><Relationship Id="rId5" Target="../media/image95.png" Type="http://schemas.openxmlformats.org/officeDocument/2006/relationships/image"/><Relationship Id="rId6" Target="../media/image96.svg" Type="http://schemas.openxmlformats.org/officeDocument/2006/relationships/image"/><Relationship Id="rId7" Target="../media/image97.png" Type="http://schemas.openxmlformats.org/officeDocument/2006/relationships/image"/><Relationship Id="rId8" Target="../media/image98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svg" Type="http://schemas.openxmlformats.org/officeDocument/2006/relationships/image"/><Relationship Id="rId2" Target="../media/image101.png" Type="http://schemas.openxmlformats.org/officeDocument/2006/relationships/image"/><Relationship Id="rId3" Target="../media/image85.png" Type="http://schemas.openxmlformats.org/officeDocument/2006/relationships/image"/><Relationship Id="rId4" Target="../media/image102.png" Type="http://schemas.openxmlformats.org/officeDocument/2006/relationships/image"/><Relationship Id="rId5" Target="../media/image103.png" Type="http://schemas.openxmlformats.org/officeDocument/2006/relationships/image"/><Relationship Id="rId6" Target="../media/image104.png" Type="http://schemas.openxmlformats.org/officeDocument/2006/relationships/image"/><Relationship Id="rId7" Target="../media/image86.png" Type="http://schemas.openxmlformats.org/officeDocument/2006/relationships/image"/><Relationship Id="rId8" Target="../media/image87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106.svg" Type="http://schemas.openxmlformats.org/officeDocument/2006/relationships/image"/><Relationship Id="rId4" Target="../media/image107.png" Type="http://schemas.openxmlformats.org/officeDocument/2006/relationships/image"/><Relationship Id="rId5" Target="../media/image108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109.png" Type="http://schemas.openxmlformats.org/officeDocument/2006/relationships/image"/><Relationship Id="rId7" Target="../media/image110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11.png" Type="http://schemas.openxmlformats.org/officeDocument/2006/relationships/image"/><Relationship Id="rId5" Target="../media/image112.svg" Type="http://schemas.openxmlformats.org/officeDocument/2006/relationships/image"/><Relationship Id="rId6" Target="../media/image113.png" Type="http://schemas.openxmlformats.org/officeDocument/2006/relationships/image"/><Relationship Id="rId7" Target="../media/image114.svg" Type="http://schemas.openxmlformats.org/officeDocument/2006/relationships/image"/><Relationship Id="rId8" Target="../media/image115.png" Type="http://schemas.openxmlformats.org/officeDocument/2006/relationships/image"/><Relationship Id="rId9" Target="../media/image11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7.png" Type="http://schemas.openxmlformats.org/officeDocument/2006/relationships/image"/><Relationship Id="rId3" Target="../media/image118.svg" Type="http://schemas.openxmlformats.org/officeDocument/2006/relationships/image"/><Relationship Id="rId4" Target="../media/image119.png" Type="http://schemas.openxmlformats.org/officeDocument/2006/relationships/image"/><Relationship Id="rId5" Target="../media/image120.svg" Type="http://schemas.openxmlformats.org/officeDocument/2006/relationships/image"/><Relationship Id="rId6" Target="../media/image121.pn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Relationship Id="rId4" Target="../media/image122.png" Type="http://schemas.openxmlformats.org/officeDocument/2006/relationships/image"/><Relationship Id="rId5" Target="../media/image123.svg" Type="http://schemas.openxmlformats.org/officeDocument/2006/relationships/image"/><Relationship Id="rId6" Target="../media/image124.png" Type="http://schemas.openxmlformats.org/officeDocument/2006/relationships/image"/><Relationship Id="rId7" Target="../media/image125.svg" Type="http://schemas.openxmlformats.org/officeDocument/2006/relationships/image"/><Relationship Id="rId8" Target="../media/image126.png" Type="http://schemas.openxmlformats.org/officeDocument/2006/relationships/image"/><Relationship Id="rId9" Target="../media/image1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gif" Type="http://schemas.openxmlformats.org/officeDocument/2006/relationships/image"/><Relationship Id="rId3" Target="../media/image26.gif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1460554" y="5093884"/>
            <a:ext cx="10376708" cy="9525"/>
          </a:xfrm>
          <a:prstGeom prst="rect">
            <a:avLst/>
          </a:prstGeom>
          <a:solidFill>
            <a:srgbClr val="3D3D3D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3344049" y="528069"/>
            <a:ext cx="1603127" cy="1753679"/>
          </a:xfrm>
          <a:custGeom>
            <a:avLst/>
            <a:gdLst/>
            <a:ahLst/>
            <a:cxnLst/>
            <a:rect r="r" b="b" t="t" l="l"/>
            <a:pathLst>
              <a:path h="1753679" w="1603127">
                <a:moveTo>
                  <a:pt x="0" y="0"/>
                </a:moveTo>
                <a:lnTo>
                  <a:pt x="1603127" y="0"/>
                </a:lnTo>
                <a:lnTo>
                  <a:pt x="1603127" y="1753678"/>
                </a:lnTo>
                <a:lnTo>
                  <a:pt x="0" y="1753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4030" y="528069"/>
            <a:ext cx="792318" cy="1753679"/>
          </a:xfrm>
          <a:custGeom>
            <a:avLst/>
            <a:gdLst/>
            <a:ahLst/>
            <a:cxnLst/>
            <a:rect r="r" b="b" t="t" l="l"/>
            <a:pathLst>
              <a:path h="1753679" w="792318">
                <a:moveTo>
                  <a:pt x="0" y="0"/>
                </a:moveTo>
                <a:lnTo>
                  <a:pt x="792319" y="0"/>
                </a:lnTo>
                <a:lnTo>
                  <a:pt x="792319" y="1753678"/>
                </a:lnTo>
                <a:lnTo>
                  <a:pt x="0" y="1753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30004" y="528069"/>
            <a:ext cx="1330612" cy="1753679"/>
          </a:xfrm>
          <a:custGeom>
            <a:avLst/>
            <a:gdLst/>
            <a:ahLst/>
            <a:cxnLst/>
            <a:rect r="r" b="b" t="t" l="l"/>
            <a:pathLst>
              <a:path h="1753679" w="1330612">
                <a:moveTo>
                  <a:pt x="0" y="0"/>
                </a:moveTo>
                <a:lnTo>
                  <a:pt x="1330612" y="0"/>
                </a:lnTo>
                <a:lnTo>
                  <a:pt x="1330612" y="1753678"/>
                </a:lnTo>
                <a:lnTo>
                  <a:pt x="0" y="1753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926347" cy="1623001"/>
          </a:xfrm>
          <a:custGeom>
            <a:avLst/>
            <a:gdLst/>
            <a:ahLst/>
            <a:cxnLst/>
            <a:rect r="r" b="b" t="t" l="l"/>
            <a:pathLst>
              <a:path h="1623001" w="3926347">
                <a:moveTo>
                  <a:pt x="0" y="0"/>
                </a:moveTo>
                <a:lnTo>
                  <a:pt x="3926347" y="0"/>
                </a:lnTo>
                <a:lnTo>
                  <a:pt x="3926347" y="1623001"/>
                </a:lnTo>
                <a:lnTo>
                  <a:pt x="0" y="16230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82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97194" y="2418236"/>
            <a:ext cx="12158247" cy="5371784"/>
            <a:chOff x="0" y="0"/>
            <a:chExt cx="16210996" cy="71623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95934" y="114300"/>
              <a:ext cx="15525140" cy="251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00"/>
                </a:lnSpc>
              </a:pPr>
              <a:r>
                <a:rPr lang="en-US" sz="13000">
                  <a:solidFill>
                    <a:srgbClr val="3849A2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Bài thi cuối môn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744258"/>
              <a:ext cx="15967494" cy="817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 spc="258">
                  <a:solidFill>
                    <a:srgbClr val="202020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Họ và tên: Hoàng Đức Thành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14987"/>
              <a:ext cx="15967494" cy="817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 spc="258">
                  <a:solidFill>
                    <a:srgbClr val="202020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MSV: PH53652 - Lớp:GD19312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3502" y="5129848"/>
              <a:ext cx="15967494" cy="817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 spc="258">
                  <a:solidFill>
                    <a:srgbClr val="202020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Môn học: Kỹ năng phát triển bản thân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344709"/>
              <a:ext cx="15967494" cy="817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79"/>
                </a:lnSpc>
              </a:pPr>
              <a:r>
                <a:rPr lang="en-US" sz="3699" spc="258">
                  <a:solidFill>
                    <a:srgbClr val="202020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Giảng viên: Vũ Xuân Anh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90937" y="2174141"/>
            <a:ext cx="5921442" cy="7441334"/>
            <a:chOff x="0" y="0"/>
            <a:chExt cx="7895256" cy="99217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95256" cy="9921779"/>
            </a:xfrm>
            <a:custGeom>
              <a:avLst/>
              <a:gdLst/>
              <a:ahLst/>
              <a:cxnLst/>
              <a:rect r="r" b="b" t="t" l="l"/>
              <a:pathLst>
                <a:path h="9921779" w="7895256">
                  <a:moveTo>
                    <a:pt x="0" y="0"/>
                  </a:moveTo>
                  <a:lnTo>
                    <a:pt x="7895256" y="0"/>
                  </a:lnTo>
                  <a:lnTo>
                    <a:pt x="7895256" y="9921779"/>
                  </a:lnTo>
                  <a:lnTo>
                    <a:pt x="0" y="99217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25739" y="386113"/>
            <a:ext cx="7524498" cy="1285173"/>
            <a:chOff x="0" y="0"/>
            <a:chExt cx="1981761" cy="338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1761" cy="338482"/>
            </a:xfrm>
            <a:custGeom>
              <a:avLst/>
              <a:gdLst/>
              <a:ahLst/>
              <a:cxnLst/>
              <a:rect r="r" b="b" t="t" l="l"/>
              <a:pathLst>
                <a:path h="338482" w="1981761">
                  <a:moveTo>
                    <a:pt x="38069" y="0"/>
                  </a:moveTo>
                  <a:lnTo>
                    <a:pt x="1943692" y="0"/>
                  </a:lnTo>
                  <a:cubicBezTo>
                    <a:pt x="1953788" y="0"/>
                    <a:pt x="1963471" y="4011"/>
                    <a:pt x="1970611" y="11150"/>
                  </a:cubicBezTo>
                  <a:cubicBezTo>
                    <a:pt x="1977750" y="18290"/>
                    <a:pt x="1981761" y="27973"/>
                    <a:pt x="1981761" y="38069"/>
                  </a:cubicBezTo>
                  <a:lnTo>
                    <a:pt x="1981761" y="300413"/>
                  </a:lnTo>
                  <a:cubicBezTo>
                    <a:pt x="1981761" y="310509"/>
                    <a:pt x="1977750" y="320192"/>
                    <a:pt x="1970611" y="327332"/>
                  </a:cubicBezTo>
                  <a:cubicBezTo>
                    <a:pt x="1963471" y="334471"/>
                    <a:pt x="1953788" y="338482"/>
                    <a:pt x="1943692" y="338482"/>
                  </a:cubicBezTo>
                  <a:lnTo>
                    <a:pt x="38069" y="338482"/>
                  </a:lnTo>
                  <a:cubicBezTo>
                    <a:pt x="27973" y="338482"/>
                    <a:pt x="18290" y="334471"/>
                    <a:pt x="11150" y="327332"/>
                  </a:cubicBezTo>
                  <a:cubicBezTo>
                    <a:pt x="4011" y="320192"/>
                    <a:pt x="0" y="310509"/>
                    <a:pt x="0" y="300413"/>
                  </a:cubicBezTo>
                  <a:lnTo>
                    <a:pt x="0" y="38069"/>
                  </a:lnTo>
                  <a:cubicBezTo>
                    <a:pt x="0" y="27973"/>
                    <a:pt x="4011" y="18290"/>
                    <a:pt x="11150" y="11150"/>
                  </a:cubicBezTo>
                  <a:cubicBezTo>
                    <a:pt x="18290" y="4011"/>
                    <a:pt x="27973" y="0"/>
                    <a:pt x="380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81761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256606" y="2262684"/>
          <a:ext cx="15774789" cy="7022121"/>
        </p:xfrm>
        <a:graphic>
          <a:graphicData uri="http://schemas.openxmlformats.org/drawingml/2006/table">
            <a:tbl>
              <a:tblPr/>
              <a:tblGrid>
                <a:gridCol w="5623698"/>
                <a:gridCol w="2284021"/>
                <a:gridCol w="5391106"/>
                <a:gridCol w="2475964"/>
              </a:tblGrid>
              <a:tr h="8999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Tên môn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Điểm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Tên môn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Điểm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13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Tiếng Anh 2.2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Kiểm thử Game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8.1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04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Lập trình Game Back-End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Lập trình Game 3D nâng cao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552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Xây dựng kịch bản Game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Chuyên đề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9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Đồ họa Game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Kỹ năng làm việc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51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Lập trình Game 3D cơ bản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8.1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Kiểm thử cơ bản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99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Xây dựng trang Web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Khởi sự doanh nghiệp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8.3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294277" y="650876"/>
            <a:ext cx="5187422" cy="679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BẢNG ĐIỂM KỲ 4 VÀ KỲ 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8560" y="265227"/>
            <a:ext cx="5080745" cy="1285173"/>
            <a:chOff x="0" y="0"/>
            <a:chExt cx="1338139" cy="338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8139" cy="338482"/>
            </a:xfrm>
            <a:custGeom>
              <a:avLst/>
              <a:gdLst/>
              <a:ahLst/>
              <a:cxnLst/>
              <a:rect r="r" b="b" t="t" l="l"/>
              <a:pathLst>
                <a:path h="338482" w="1338139">
                  <a:moveTo>
                    <a:pt x="56380" y="0"/>
                  </a:moveTo>
                  <a:lnTo>
                    <a:pt x="1281759" y="0"/>
                  </a:lnTo>
                  <a:cubicBezTo>
                    <a:pt x="1312897" y="0"/>
                    <a:pt x="1338139" y="25242"/>
                    <a:pt x="1338139" y="56380"/>
                  </a:cubicBezTo>
                  <a:lnTo>
                    <a:pt x="1338139" y="282102"/>
                  </a:lnTo>
                  <a:cubicBezTo>
                    <a:pt x="1338139" y="297055"/>
                    <a:pt x="1332199" y="311395"/>
                    <a:pt x="1321625" y="321969"/>
                  </a:cubicBezTo>
                  <a:cubicBezTo>
                    <a:pt x="1311052" y="332542"/>
                    <a:pt x="1296712" y="338482"/>
                    <a:pt x="1281759" y="338482"/>
                  </a:cubicBezTo>
                  <a:lnTo>
                    <a:pt x="56380" y="338482"/>
                  </a:lnTo>
                  <a:cubicBezTo>
                    <a:pt x="41427" y="338482"/>
                    <a:pt x="27086" y="332542"/>
                    <a:pt x="16513" y="321969"/>
                  </a:cubicBezTo>
                  <a:cubicBezTo>
                    <a:pt x="5940" y="311395"/>
                    <a:pt x="0" y="297055"/>
                    <a:pt x="0" y="282102"/>
                  </a:cubicBezTo>
                  <a:lnTo>
                    <a:pt x="0" y="56380"/>
                  </a:lnTo>
                  <a:cubicBezTo>
                    <a:pt x="0" y="41427"/>
                    <a:pt x="5940" y="27086"/>
                    <a:pt x="16513" y="16513"/>
                  </a:cubicBezTo>
                  <a:cubicBezTo>
                    <a:pt x="27086" y="5940"/>
                    <a:pt x="41427" y="0"/>
                    <a:pt x="563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8139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35701" y="367665"/>
            <a:ext cx="421659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Thời gian biểu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2006" y="2850832"/>
            <a:ext cx="8466596" cy="591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5h00: Thức dậy 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5h10-5h40: Vận động cơ bản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5h40-6h40: Học tiếng anh 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6h40: Ăn sáng</a:t>
            </a:r>
          </a:p>
          <a:p>
            <a:pPr algn="l" marL="842007" indent="-421003" lvl="1">
              <a:lnSpc>
                <a:spcPts val="584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7h15-11h25: Đi học trên trường</a:t>
            </a:r>
          </a:p>
          <a:p>
            <a:pPr algn="l" marL="820417" indent="-410209" lvl="1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11h25-14h: Ăn trưa và nghỉ trưa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14h00-17h00: Học và thực hành bài tập trên lớp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09060" y="2850832"/>
            <a:ext cx="8223679" cy="521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17h00-18h00: Đi chợ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18h00-19h30: Nấu cơm tối và xem phim  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19h30-21h00: Học thêm khóa học bên ngoài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21h00-23h00: Chuẩn bị bài ngày mai và đi ngủ</a:t>
            </a:r>
          </a:p>
        </p:txBody>
      </p:sp>
      <p:sp>
        <p:nvSpPr>
          <p:cNvPr name="AutoShape 8" id="8"/>
          <p:cNvSpPr/>
          <p:nvPr/>
        </p:nvSpPr>
        <p:spPr>
          <a:xfrm>
            <a:off x="9163050" y="2539365"/>
            <a:ext cx="0" cy="6492240"/>
          </a:xfrm>
          <a:prstGeom prst="line">
            <a:avLst/>
          </a:prstGeom>
          <a:ln cap="flat" w="38100">
            <a:gradFill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791813" y="8395889"/>
            <a:ext cx="2727119" cy="2766561"/>
          </a:xfrm>
          <a:custGeom>
            <a:avLst/>
            <a:gdLst/>
            <a:ahLst/>
            <a:cxnLst/>
            <a:rect r="r" b="b" t="t" l="l"/>
            <a:pathLst>
              <a:path h="2766561" w="2727119">
                <a:moveTo>
                  <a:pt x="0" y="0"/>
                </a:moveTo>
                <a:lnTo>
                  <a:pt x="2727119" y="0"/>
                </a:lnTo>
                <a:lnTo>
                  <a:pt x="2727119" y="2766560"/>
                </a:lnTo>
                <a:lnTo>
                  <a:pt x="0" y="2766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026" y="0"/>
            <a:ext cx="1969348" cy="2009539"/>
          </a:xfrm>
          <a:custGeom>
            <a:avLst/>
            <a:gdLst/>
            <a:ahLst/>
            <a:cxnLst/>
            <a:rect r="r" b="b" t="t" l="l"/>
            <a:pathLst>
              <a:path h="2009539" w="1969348">
                <a:moveTo>
                  <a:pt x="0" y="0"/>
                </a:moveTo>
                <a:lnTo>
                  <a:pt x="1969348" y="0"/>
                </a:lnTo>
                <a:lnTo>
                  <a:pt x="1969348" y="2009539"/>
                </a:lnTo>
                <a:lnTo>
                  <a:pt x="0" y="2009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4547" y="2779799"/>
            <a:ext cx="6021101" cy="6084283"/>
            <a:chOff x="0" y="0"/>
            <a:chExt cx="8028134" cy="8112377"/>
          </a:xfrm>
        </p:grpSpPr>
        <p:grpSp>
          <p:nvGrpSpPr>
            <p:cNvPr name="Group 3" id="3"/>
            <p:cNvGrpSpPr/>
            <p:nvPr/>
          </p:nvGrpSpPr>
          <p:grpSpPr>
            <a:xfrm rot="2711516">
              <a:off x="4984188" y="508799"/>
              <a:ext cx="2429048" cy="2390194"/>
              <a:chOff x="0" y="0"/>
              <a:chExt cx="627794" cy="61775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27794" cy="617752"/>
              </a:xfrm>
              <a:custGeom>
                <a:avLst/>
                <a:gdLst/>
                <a:ahLst/>
                <a:cxnLst/>
                <a:rect r="r" b="b" t="t" l="l"/>
                <a:pathLst>
                  <a:path h="617752" w="627794">
                    <a:moveTo>
                      <a:pt x="191233" y="0"/>
                    </a:moveTo>
                    <a:lnTo>
                      <a:pt x="436561" y="0"/>
                    </a:lnTo>
                    <a:cubicBezTo>
                      <a:pt x="542176" y="0"/>
                      <a:pt x="627794" y="85618"/>
                      <a:pt x="627794" y="191233"/>
                    </a:cubicBezTo>
                    <a:lnTo>
                      <a:pt x="627794" y="426519"/>
                    </a:lnTo>
                    <a:cubicBezTo>
                      <a:pt x="627794" y="532134"/>
                      <a:pt x="542176" y="617752"/>
                      <a:pt x="436561" y="617752"/>
                    </a:cubicBezTo>
                    <a:lnTo>
                      <a:pt x="191233" y="617752"/>
                    </a:lnTo>
                    <a:cubicBezTo>
                      <a:pt x="85618" y="617752"/>
                      <a:pt x="0" y="532134"/>
                      <a:pt x="0" y="426519"/>
                    </a:cubicBezTo>
                    <a:lnTo>
                      <a:pt x="0" y="191233"/>
                    </a:lnTo>
                    <a:cubicBezTo>
                      <a:pt x="0" y="85618"/>
                      <a:pt x="85618" y="0"/>
                      <a:pt x="191233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627794" cy="6558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2711516">
              <a:off x="4870874" y="4878177"/>
              <a:ext cx="2619634" cy="2605799"/>
              <a:chOff x="0" y="0"/>
              <a:chExt cx="677052" cy="67347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77052" cy="673476"/>
              </a:xfrm>
              <a:custGeom>
                <a:avLst/>
                <a:gdLst/>
                <a:ahLst/>
                <a:cxnLst/>
                <a:rect r="r" b="b" t="t" l="l"/>
                <a:pathLst>
                  <a:path h="673476" w="677052">
                    <a:moveTo>
                      <a:pt x="177321" y="0"/>
                    </a:moveTo>
                    <a:lnTo>
                      <a:pt x="499731" y="0"/>
                    </a:lnTo>
                    <a:cubicBezTo>
                      <a:pt x="546760" y="0"/>
                      <a:pt x="591862" y="18682"/>
                      <a:pt x="625116" y="51936"/>
                    </a:cubicBezTo>
                    <a:cubicBezTo>
                      <a:pt x="658370" y="85190"/>
                      <a:pt x="677052" y="130292"/>
                      <a:pt x="677052" y="177321"/>
                    </a:cubicBezTo>
                    <a:lnTo>
                      <a:pt x="677052" y="496155"/>
                    </a:lnTo>
                    <a:cubicBezTo>
                      <a:pt x="677052" y="543184"/>
                      <a:pt x="658370" y="588286"/>
                      <a:pt x="625116" y="621540"/>
                    </a:cubicBezTo>
                    <a:cubicBezTo>
                      <a:pt x="591862" y="654794"/>
                      <a:pt x="546760" y="673476"/>
                      <a:pt x="499731" y="673476"/>
                    </a:cubicBezTo>
                    <a:lnTo>
                      <a:pt x="177321" y="673476"/>
                    </a:lnTo>
                    <a:cubicBezTo>
                      <a:pt x="130292" y="673476"/>
                      <a:pt x="85190" y="654794"/>
                      <a:pt x="51936" y="621540"/>
                    </a:cubicBezTo>
                    <a:cubicBezTo>
                      <a:pt x="18682" y="588286"/>
                      <a:pt x="0" y="543184"/>
                      <a:pt x="0" y="496155"/>
                    </a:cubicBezTo>
                    <a:lnTo>
                      <a:pt x="0" y="177321"/>
                    </a:lnTo>
                    <a:cubicBezTo>
                      <a:pt x="0" y="130292"/>
                      <a:pt x="18682" y="85190"/>
                      <a:pt x="51936" y="51936"/>
                    </a:cubicBezTo>
                    <a:cubicBezTo>
                      <a:pt x="85190" y="18682"/>
                      <a:pt x="130292" y="0"/>
                      <a:pt x="177321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677052" cy="7115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711516">
              <a:off x="584704" y="515935"/>
              <a:ext cx="2502581" cy="2518546"/>
              <a:chOff x="0" y="0"/>
              <a:chExt cx="646799" cy="65092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46799" cy="650925"/>
              </a:xfrm>
              <a:custGeom>
                <a:avLst/>
                <a:gdLst/>
                <a:ahLst/>
                <a:cxnLst/>
                <a:rect r="r" b="b" t="t" l="l"/>
                <a:pathLst>
                  <a:path h="650925" w="646799">
                    <a:moveTo>
                      <a:pt x="185614" y="0"/>
                    </a:moveTo>
                    <a:lnTo>
                      <a:pt x="461185" y="0"/>
                    </a:lnTo>
                    <a:cubicBezTo>
                      <a:pt x="563697" y="0"/>
                      <a:pt x="646799" y="83102"/>
                      <a:pt x="646799" y="185614"/>
                    </a:cubicBezTo>
                    <a:lnTo>
                      <a:pt x="646799" y="465311"/>
                    </a:lnTo>
                    <a:cubicBezTo>
                      <a:pt x="646799" y="514539"/>
                      <a:pt x="627243" y="561751"/>
                      <a:pt x="592434" y="596560"/>
                    </a:cubicBezTo>
                    <a:cubicBezTo>
                      <a:pt x="557624" y="631370"/>
                      <a:pt x="510413" y="650925"/>
                      <a:pt x="461185" y="650925"/>
                    </a:cubicBezTo>
                    <a:lnTo>
                      <a:pt x="185614" y="650925"/>
                    </a:lnTo>
                    <a:cubicBezTo>
                      <a:pt x="136386" y="650925"/>
                      <a:pt x="89175" y="631370"/>
                      <a:pt x="54365" y="596560"/>
                    </a:cubicBezTo>
                    <a:cubicBezTo>
                      <a:pt x="19556" y="561751"/>
                      <a:pt x="0" y="514539"/>
                      <a:pt x="0" y="465311"/>
                    </a:cubicBezTo>
                    <a:lnTo>
                      <a:pt x="0" y="185614"/>
                    </a:lnTo>
                    <a:cubicBezTo>
                      <a:pt x="0" y="136386"/>
                      <a:pt x="19556" y="89175"/>
                      <a:pt x="54365" y="54365"/>
                    </a:cubicBezTo>
                    <a:cubicBezTo>
                      <a:pt x="89175" y="19556"/>
                      <a:pt x="136386" y="0"/>
                      <a:pt x="185614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646799" cy="689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711516">
              <a:off x="552210" y="4843135"/>
              <a:ext cx="2737785" cy="2696082"/>
              <a:chOff x="0" y="0"/>
              <a:chExt cx="707588" cy="69681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707588" cy="696810"/>
              </a:xfrm>
              <a:custGeom>
                <a:avLst/>
                <a:gdLst/>
                <a:ahLst/>
                <a:cxnLst/>
                <a:rect r="r" b="b" t="t" l="l"/>
                <a:pathLst>
                  <a:path h="696810" w="707588">
                    <a:moveTo>
                      <a:pt x="169668" y="0"/>
                    </a:moveTo>
                    <a:lnTo>
                      <a:pt x="537920" y="0"/>
                    </a:lnTo>
                    <a:cubicBezTo>
                      <a:pt x="582919" y="0"/>
                      <a:pt x="626075" y="17876"/>
                      <a:pt x="657894" y="49695"/>
                    </a:cubicBezTo>
                    <a:cubicBezTo>
                      <a:pt x="689713" y="81514"/>
                      <a:pt x="707588" y="124669"/>
                      <a:pt x="707588" y="169668"/>
                    </a:cubicBezTo>
                    <a:lnTo>
                      <a:pt x="707588" y="527142"/>
                    </a:lnTo>
                    <a:cubicBezTo>
                      <a:pt x="707588" y="572141"/>
                      <a:pt x="689713" y="615296"/>
                      <a:pt x="657894" y="647115"/>
                    </a:cubicBezTo>
                    <a:cubicBezTo>
                      <a:pt x="626075" y="678934"/>
                      <a:pt x="582919" y="696810"/>
                      <a:pt x="537920" y="696810"/>
                    </a:cubicBezTo>
                    <a:lnTo>
                      <a:pt x="169668" y="696810"/>
                    </a:lnTo>
                    <a:cubicBezTo>
                      <a:pt x="124669" y="696810"/>
                      <a:pt x="81514" y="678934"/>
                      <a:pt x="49695" y="647115"/>
                    </a:cubicBezTo>
                    <a:cubicBezTo>
                      <a:pt x="17876" y="615296"/>
                      <a:pt x="0" y="572141"/>
                      <a:pt x="0" y="527142"/>
                    </a:cubicBezTo>
                    <a:lnTo>
                      <a:pt x="0" y="169668"/>
                    </a:lnTo>
                    <a:cubicBezTo>
                      <a:pt x="0" y="124669"/>
                      <a:pt x="17876" y="81514"/>
                      <a:pt x="49695" y="49695"/>
                    </a:cubicBezTo>
                    <a:cubicBezTo>
                      <a:pt x="81514" y="17876"/>
                      <a:pt x="124669" y="0"/>
                      <a:pt x="169668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707588" cy="73491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2711516">
              <a:off x="2722868" y="2519022"/>
              <a:ext cx="2634850" cy="2626960"/>
              <a:chOff x="0" y="0"/>
              <a:chExt cx="680984" cy="67894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80984" cy="678945"/>
              </a:xfrm>
              <a:custGeom>
                <a:avLst/>
                <a:gdLst/>
                <a:ahLst/>
                <a:cxnLst/>
                <a:rect r="r" b="b" t="t" l="l"/>
                <a:pathLst>
                  <a:path h="678945" w="680984">
                    <a:moveTo>
                      <a:pt x="176297" y="0"/>
                    </a:moveTo>
                    <a:lnTo>
                      <a:pt x="504688" y="0"/>
                    </a:lnTo>
                    <a:cubicBezTo>
                      <a:pt x="551444" y="0"/>
                      <a:pt x="596286" y="18574"/>
                      <a:pt x="629348" y="51636"/>
                    </a:cubicBezTo>
                    <a:cubicBezTo>
                      <a:pt x="662410" y="84698"/>
                      <a:pt x="680984" y="129540"/>
                      <a:pt x="680984" y="176297"/>
                    </a:cubicBezTo>
                    <a:lnTo>
                      <a:pt x="680984" y="502648"/>
                    </a:lnTo>
                    <a:cubicBezTo>
                      <a:pt x="680984" y="549405"/>
                      <a:pt x="662410" y="594247"/>
                      <a:pt x="629348" y="627309"/>
                    </a:cubicBezTo>
                    <a:cubicBezTo>
                      <a:pt x="596286" y="660371"/>
                      <a:pt x="551444" y="678945"/>
                      <a:pt x="504688" y="678945"/>
                    </a:cubicBezTo>
                    <a:lnTo>
                      <a:pt x="176297" y="678945"/>
                    </a:lnTo>
                    <a:cubicBezTo>
                      <a:pt x="129540" y="678945"/>
                      <a:pt x="84698" y="660371"/>
                      <a:pt x="51636" y="627309"/>
                    </a:cubicBezTo>
                    <a:cubicBezTo>
                      <a:pt x="18574" y="594247"/>
                      <a:pt x="0" y="549405"/>
                      <a:pt x="0" y="502648"/>
                    </a:cubicBezTo>
                    <a:lnTo>
                      <a:pt x="0" y="176297"/>
                    </a:lnTo>
                    <a:cubicBezTo>
                      <a:pt x="0" y="129540"/>
                      <a:pt x="18574" y="84698"/>
                      <a:pt x="51636" y="51636"/>
                    </a:cubicBezTo>
                    <a:cubicBezTo>
                      <a:pt x="84698" y="18574"/>
                      <a:pt x="129540" y="0"/>
                      <a:pt x="17629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57175" cap="rnd">
                <a:solidFill>
                  <a:srgbClr val="5E17EB"/>
                </a:solidFill>
                <a:prstDash val="solid"/>
                <a:round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680984" cy="71704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3452836" y="3245045"/>
              <a:ext cx="1174914" cy="117491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183199" y="3525944"/>
            <a:ext cx="1156688" cy="1156688"/>
          </a:xfrm>
          <a:custGeom>
            <a:avLst/>
            <a:gdLst/>
            <a:ahLst/>
            <a:cxnLst/>
            <a:rect r="r" b="b" t="t" l="l"/>
            <a:pathLst>
              <a:path h="1156688" w="1156688">
                <a:moveTo>
                  <a:pt x="0" y="0"/>
                </a:moveTo>
                <a:lnTo>
                  <a:pt x="1156688" y="0"/>
                </a:lnTo>
                <a:lnTo>
                  <a:pt x="1156688" y="1156688"/>
                </a:lnTo>
                <a:lnTo>
                  <a:pt x="0" y="1156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502850" y="3650789"/>
            <a:ext cx="977346" cy="813862"/>
          </a:xfrm>
          <a:custGeom>
            <a:avLst/>
            <a:gdLst/>
            <a:ahLst/>
            <a:cxnLst/>
            <a:rect r="r" b="b" t="t" l="l"/>
            <a:pathLst>
              <a:path h="813862" w="977346">
                <a:moveTo>
                  <a:pt x="0" y="0"/>
                </a:moveTo>
                <a:lnTo>
                  <a:pt x="977346" y="0"/>
                </a:lnTo>
                <a:lnTo>
                  <a:pt x="977346" y="813863"/>
                </a:lnTo>
                <a:lnTo>
                  <a:pt x="0" y="813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02301" y="6918345"/>
            <a:ext cx="918485" cy="918485"/>
          </a:xfrm>
          <a:custGeom>
            <a:avLst/>
            <a:gdLst/>
            <a:ahLst/>
            <a:cxnLst/>
            <a:rect r="r" b="b" t="t" l="l"/>
            <a:pathLst>
              <a:path h="918485" w="918485">
                <a:moveTo>
                  <a:pt x="0" y="0"/>
                </a:moveTo>
                <a:lnTo>
                  <a:pt x="918484" y="0"/>
                </a:lnTo>
                <a:lnTo>
                  <a:pt x="918484" y="918485"/>
                </a:lnTo>
                <a:lnTo>
                  <a:pt x="0" y="918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561611" y="6918345"/>
            <a:ext cx="938541" cy="938541"/>
          </a:xfrm>
          <a:custGeom>
            <a:avLst/>
            <a:gdLst/>
            <a:ahLst/>
            <a:cxnLst/>
            <a:rect r="r" b="b" t="t" l="l"/>
            <a:pathLst>
              <a:path h="938541" w="938541">
                <a:moveTo>
                  <a:pt x="0" y="0"/>
                </a:moveTo>
                <a:lnTo>
                  <a:pt x="938541" y="0"/>
                </a:lnTo>
                <a:lnTo>
                  <a:pt x="938541" y="938541"/>
                </a:lnTo>
                <a:lnTo>
                  <a:pt x="0" y="9385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459086" y="2164118"/>
            <a:ext cx="10240806" cy="597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Chú trọng nghe giảng 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Học tốt chuyên ngành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Học thêm các khóa học và Youtube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Tự học 4 giờ/ngày 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Trao đổi học tập với giảng viên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Sử dụng thành thạo các phần mềm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Học thêm ngôn ngữ code</a:t>
            </a:r>
          </a:p>
          <a:p>
            <a:pPr algn="l" marL="863596" indent="-431798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Luyện gõ 10 ngón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35087" y="842060"/>
            <a:ext cx="1001782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HÀNH ĐỘNG VÀ THÓI QUEN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9665" y="2721954"/>
            <a:ext cx="7581538" cy="6330584"/>
          </a:xfrm>
          <a:custGeom>
            <a:avLst/>
            <a:gdLst/>
            <a:ahLst/>
            <a:cxnLst/>
            <a:rect r="r" b="b" t="t" l="l"/>
            <a:pathLst>
              <a:path h="6330584" w="7581538">
                <a:moveTo>
                  <a:pt x="0" y="0"/>
                </a:moveTo>
                <a:lnTo>
                  <a:pt x="7581538" y="0"/>
                </a:lnTo>
                <a:lnTo>
                  <a:pt x="7581538" y="6330584"/>
                </a:lnTo>
                <a:lnTo>
                  <a:pt x="0" y="6330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9630822" y="5985465"/>
            <a:ext cx="1119874" cy="111987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30822" y="4545171"/>
            <a:ext cx="1119874" cy="111987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30822" y="3102931"/>
            <a:ext cx="1119874" cy="111987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30822" y="7425556"/>
            <a:ext cx="1119874" cy="111987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831898" y="3304007"/>
            <a:ext cx="717722" cy="717722"/>
          </a:xfrm>
          <a:custGeom>
            <a:avLst/>
            <a:gdLst/>
            <a:ahLst/>
            <a:cxnLst/>
            <a:rect r="r" b="b" t="t" l="l"/>
            <a:pathLst>
              <a:path h="717722" w="717722">
                <a:moveTo>
                  <a:pt x="0" y="0"/>
                </a:moveTo>
                <a:lnTo>
                  <a:pt x="717722" y="0"/>
                </a:lnTo>
                <a:lnTo>
                  <a:pt x="717722" y="717722"/>
                </a:lnTo>
                <a:lnTo>
                  <a:pt x="0" y="717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00703" y="4715052"/>
            <a:ext cx="780112" cy="780112"/>
          </a:xfrm>
          <a:custGeom>
            <a:avLst/>
            <a:gdLst/>
            <a:ahLst/>
            <a:cxnLst/>
            <a:rect r="r" b="b" t="t" l="l"/>
            <a:pathLst>
              <a:path h="780112" w="780112">
                <a:moveTo>
                  <a:pt x="0" y="0"/>
                </a:moveTo>
                <a:lnTo>
                  <a:pt x="780112" y="0"/>
                </a:lnTo>
                <a:lnTo>
                  <a:pt x="780112" y="780112"/>
                </a:lnTo>
                <a:lnTo>
                  <a:pt x="0" y="780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88571" y="6143214"/>
            <a:ext cx="804377" cy="804377"/>
          </a:xfrm>
          <a:custGeom>
            <a:avLst/>
            <a:gdLst/>
            <a:ahLst/>
            <a:cxnLst/>
            <a:rect r="r" b="b" t="t" l="l"/>
            <a:pathLst>
              <a:path h="804377" w="804377">
                <a:moveTo>
                  <a:pt x="0" y="0"/>
                </a:moveTo>
                <a:lnTo>
                  <a:pt x="804376" y="0"/>
                </a:lnTo>
                <a:lnTo>
                  <a:pt x="804376" y="804376"/>
                </a:lnTo>
                <a:lnTo>
                  <a:pt x="0" y="804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805737" y="7605678"/>
            <a:ext cx="775078" cy="775078"/>
          </a:xfrm>
          <a:custGeom>
            <a:avLst/>
            <a:gdLst/>
            <a:ahLst/>
            <a:cxnLst/>
            <a:rect r="r" b="b" t="t" l="l"/>
            <a:pathLst>
              <a:path h="775078" w="775078">
                <a:moveTo>
                  <a:pt x="0" y="0"/>
                </a:moveTo>
                <a:lnTo>
                  <a:pt x="775078" y="0"/>
                </a:lnTo>
                <a:lnTo>
                  <a:pt x="775078" y="775078"/>
                </a:lnTo>
                <a:lnTo>
                  <a:pt x="0" y="775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55887" y="7090397"/>
            <a:ext cx="717722" cy="717722"/>
          </a:xfrm>
          <a:custGeom>
            <a:avLst/>
            <a:gdLst/>
            <a:ahLst/>
            <a:cxnLst/>
            <a:rect r="r" b="b" t="t" l="l"/>
            <a:pathLst>
              <a:path h="717722" w="717722">
                <a:moveTo>
                  <a:pt x="0" y="0"/>
                </a:moveTo>
                <a:lnTo>
                  <a:pt x="717722" y="0"/>
                </a:lnTo>
                <a:lnTo>
                  <a:pt x="717722" y="717723"/>
                </a:lnTo>
                <a:lnTo>
                  <a:pt x="0" y="717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93498" y="5064820"/>
            <a:ext cx="780112" cy="780112"/>
          </a:xfrm>
          <a:custGeom>
            <a:avLst/>
            <a:gdLst/>
            <a:ahLst/>
            <a:cxnLst/>
            <a:rect r="r" b="b" t="t" l="l"/>
            <a:pathLst>
              <a:path h="780112" w="780112">
                <a:moveTo>
                  <a:pt x="0" y="0"/>
                </a:moveTo>
                <a:lnTo>
                  <a:pt x="780111" y="0"/>
                </a:lnTo>
                <a:lnTo>
                  <a:pt x="780111" y="780112"/>
                </a:lnTo>
                <a:lnTo>
                  <a:pt x="0" y="780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439553" y="3591642"/>
            <a:ext cx="804377" cy="804377"/>
          </a:xfrm>
          <a:custGeom>
            <a:avLst/>
            <a:gdLst/>
            <a:ahLst/>
            <a:cxnLst/>
            <a:rect r="r" b="b" t="t" l="l"/>
            <a:pathLst>
              <a:path h="804377" w="804377">
                <a:moveTo>
                  <a:pt x="0" y="0"/>
                </a:moveTo>
                <a:lnTo>
                  <a:pt x="804377" y="0"/>
                </a:lnTo>
                <a:lnTo>
                  <a:pt x="804377" y="804377"/>
                </a:lnTo>
                <a:lnTo>
                  <a:pt x="0" y="804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597209" y="3620941"/>
            <a:ext cx="775078" cy="775078"/>
          </a:xfrm>
          <a:custGeom>
            <a:avLst/>
            <a:gdLst/>
            <a:ahLst/>
            <a:cxnLst/>
            <a:rect r="r" b="b" t="t" l="l"/>
            <a:pathLst>
              <a:path h="775078" w="775078">
                <a:moveTo>
                  <a:pt x="0" y="0"/>
                </a:moveTo>
                <a:lnTo>
                  <a:pt x="775078" y="0"/>
                </a:lnTo>
                <a:lnTo>
                  <a:pt x="775078" y="775078"/>
                </a:lnTo>
                <a:lnTo>
                  <a:pt x="0" y="7750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28021" y="7005876"/>
            <a:ext cx="923961" cy="915876"/>
          </a:xfrm>
          <a:custGeom>
            <a:avLst/>
            <a:gdLst/>
            <a:ahLst/>
            <a:cxnLst/>
            <a:rect r="r" b="b" t="t" l="l"/>
            <a:pathLst>
              <a:path h="915876" w="923961">
                <a:moveTo>
                  <a:pt x="0" y="0"/>
                </a:moveTo>
                <a:lnTo>
                  <a:pt x="923961" y="0"/>
                </a:lnTo>
                <a:lnTo>
                  <a:pt x="923961" y="915876"/>
                </a:lnTo>
                <a:lnTo>
                  <a:pt x="0" y="915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880569" y="4944128"/>
            <a:ext cx="1218865" cy="1218865"/>
          </a:xfrm>
          <a:custGeom>
            <a:avLst/>
            <a:gdLst/>
            <a:ahLst/>
            <a:cxnLst/>
            <a:rect r="r" b="b" t="t" l="l"/>
            <a:pathLst>
              <a:path h="1218865" w="1218865">
                <a:moveTo>
                  <a:pt x="0" y="0"/>
                </a:moveTo>
                <a:lnTo>
                  <a:pt x="1218865" y="0"/>
                </a:lnTo>
                <a:lnTo>
                  <a:pt x="1218865" y="1218864"/>
                </a:lnTo>
                <a:lnTo>
                  <a:pt x="0" y="121886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028089" y="3309647"/>
            <a:ext cx="2729627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Ngủ trước 23h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028089" y="4773321"/>
            <a:ext cx="4125424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Ăn uống điều độ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28089" y="6213615"/>
            <a:ext cx="4596765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Không tiêu xài hoang phí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28089" y="7653706"/>
            <a:ext cx="3510082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Gọi hỏi thăm bố mẹ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135087" y="842060"/>
            <a:ext cx="1001782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0767B2"/>
                </a:solidFill>
                <a:latin typeface="Francois One"/>
                <a:ea typeface="Francois One"/>
                <a:cs typeface="Francois One"/>
                <a:sym typeface="Francois One"/>
              </a:rPr>
              <a:t>HÀNH ĐỘNG VÀ THÓI QUEN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60825" y="5322553"/>
            <a:ext cx="20209651" cy="7277633"/>
            <a:chOff x="0" y="0"/>
            <a:chExt cx="5322706" cy="19167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22707" cy="1916743"/>
            </a:xfrm>
            <a:custGeom>
              <a:avLst/>
              <a:gdLst/>
              <a:ahLst/>
              <a:cxnLst/>
              <a:rect r="r" b="b" t="t" l="l"/>
              <a:pathLst>
                <a:path h="1916743" w="5322707">
                  <a:moveTo>
                    <a:pt x="0" y="0"/>
                  </a:moveTo>
                  <a:lnTo>
                    <a:pt x="5322707" y="0"/>
                  </a:lnTo>
                  <a:lnTo>
                    <a:pt x="5322707" y="1916743"/>
                  </a:lnTo>
                  <a:lnTo>
                    <a:pt x="0" y="1916743"/>
                  </a:ln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22706" cy="1954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70914" y="3395194"/>
            <a:ext cx="3496611" cy="3496611"/>
            <a:chOff x="0" y="0"/>
            <a:chExt cx="4662149" cy="46621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62149" cy="4662149"/>
            </a:xfrm>
            <a:custGeom>
              <a:avLst/>
              <a:gdLst/>
              <a:ahLst/>
              <a:cxnLst/>
              <a:rect r="r" b="b" t="t" l="l"/>
              <a:pathLst>
                <a:path h="4662149" w="4662149">
                  <a:moveTo>
                    <a:pt x="0" y="0"/>
                  </a:moveTo>
                  <a:lnTo>
                    <a:pt x="4662149" y="0"/>
                  </a:lnTo>
                  <a:lnTo>
                    <a:pt x="4662149" y="4662149"/>
                  </a:lnTo>
                  <a:lnTo>
                    <a:pt x="0" y="4662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479460" y="479460"/>
              <a:ext cx="3703228" cy="3703228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17E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933073" y="1190234"/>
              <a:ext cx="2796003" cy="2156417"/>
            </a:xfrm>
            <a:custGeom>
              <a:avLst/>
              <a:gdLst/>
              <a:ahLst/>
              <a:cxnLst/>
              <a:rect r="r" b="b" t="t" l="l"/>
              <a:pathLst>
                <a:path h="2156417" w="2796003">
                  <a:moveTo>
                    <a:pt x="0" y="0"/>
                  </a:moveTo>
                  <a:lnTo>
                    <a:pt x="2796003" y="0"/>
                  </a:lnTo>
                  <a:lnTo>
                    <a:pt x="2796003" y="2156417"/>
                  </a:lnTo>
                  <a:lnTo>
                    <a:pt x="0" y="2156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120475" y="3395194"/>
            <a:ext cx="3496611" cy="3496611"/>
            <a:chOff x="0" y="0"/>
            <a:chExt cx="4662149" cy="46621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62149" cy="4662149"/>
            </a:xfrm>
            <a:custGeom>
              <a:avLst/>
              <a:gdLst/>
              <a:ahLst/>
              <a:cxnLst/>
              <a:rect r="r" b="b" t="t" l="l"/>
              <a:pathLst>
                <a:path h="4662149" w="4662149">
                  <a:moveTo>
                    <a:pt x="0" y="0"/>
                  </a:moveTo>
                  <a:lnTo>
                    <a:pt x="4662149" y="0"/>
                  </a:lnTo>
                  <a:lnTo>
                    <a:pt x="4662149" y="4662149"/>
                  </a:lnTo>
                  <a:lnTo>
                    <a:pt x="0" y="4662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479460" y="479460"/>
              <a:ext cx="3703228" cy="3703228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17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975802" y="1358716"/>
              <a:ext cx="2710545" cy="1819454"/>
            </a:xfrm>
            <a:custGeom>
              <a:avLst/>
              <a:gdLst/>
              <a:ahLst/>
              <a:cxnLst/>
              <a:rect r="r" b="b" t="t" l="l"/>
              <a:pathLst>
                <a:path h="1819454" w="2710545">
                  <a:moveTo>
                    <a:pt x="0" y="0"/>
                  </a:moveTo>
                  <a:lnTo>
                    <a:pt x="2710545" y="0"/>
                  </a:lnTo>
                  <a:lnTo>
                    <a:pt x="2710545" y="1819454"/>
                  </a:lnTo>
                  <a:lnTo>
                    <a:pt x="0" y="1819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120475" y="1193425"/>
            <a:ext cx="1204705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>
                <a:solidFill>
                  <a:srgbClr val="0767B2"/>
                </a:solidFill>
                <a:latin typeface="Francois One"/>
                <a:ea typeface="Francois One"/>
                <a:cs typeface="Francois One"/>
                <a:sym typeface="Francois One"/>
              </a:rPr>
              <a:t>CÁC HOẠT ĐỘNG SẼ THAM GIA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56889" y="6994659"/>
            <a:ext cx="282378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POLY RUN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07328" y="6642234"/>
            <a:ext cx="2823783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Câu lạc bộ </a:t>
            </a:r>
          </a:p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CNTT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4831111" y="798570"/>
            <a:ext cx="3027066" cy="2504209"/>
          </a:xfrm>
          <a:custGeom>
            <a:avLst/>
            <a:gdLst/>
            <a:ahLst/>
            <a:cxnLst/>
            <a:rect r="r" b="b" t="t" l="l"/>
            <a:pathLst>
              <a:path h="2504209" w="3027066">
                <a:moveTo>
                  <a:pt x="0" y="0"/>
                </a:moveTo>
                <a:lnTo>
                  <a:pt x="3027066" y="0"/>
                </a:lnTo>
                <a:lnTo>
                  <a:pt x="3027066" y="2504209"/>
                </a:lnTo>
                <a:lnTo>
                  <a:pt x="0" y="25042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4039" y="3217924"/>
            <a:ext cx="10518039" cy="10244806"/>
            <a:chOff x="0" y="0"/>
            <a:chExt cx="8344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4478" cy="812800"/>
            </a:xfrm>
            <a:custGeom>
              <a:avLst/>
              <a:gdLst/>
              <a:ahLst/>
              <a:cxnLst/>
              <a:rect r="r" b="b" t="t" l="l"/>
              <a:pathLst>
                <a:path h="812800" w="834478">
                  <a:moveTo>
                    <a:pt x="417239" y="0"/>
                  </a:moveTo>
                  <a:cubicBezTo>
                    <a:pt x="186804" y="0"/>
                    <a:pt x="0" y="181951"/>
                    <a:pt x="0" y="406400"/>
                  </a:cubicBezTo>
                  <a:cubicBezTo>
                    <a:pt x="0" y="630849"/>
                    <a:pt x="186804" y="812800"/>
                    <a:pt x="417239" y="812800"/>
                  </a:cubicBezTo>
                  <a:cubicBezTo>
                    <a:pt x="647673" y="812800"/>
                    <a:pt x="834478" y="630849"/>
                    <a:pt x="834478" y="406400"/>
                  </a:cubicBezTo>
                  <a:cubicBezTo>
                    <a:pt x="834478" y="181951"/>
                    <a:pt x="647673" y="0"/>
                    <a:pt x="417239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232" y="38100"/>
              <a:ext cx="67801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3217924"/>
            <a:ext cx="10518039" cy="10244806"/>
            <a:chOff x="0" y="0"/>
            <a:chExt cx="83447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4478" cy="812800"/>
            </a:xfrm>
            <a:custGeom>
              <a:avLst/>
              <a:gdLst/>
              <a:ahLst/>
              <a:cxnLst/>
              <a:rect r="r" b="b" t="t" l="l"/>
              <a:pathLst>
                <a:path h="812800" w="834478">
                  <a:moveTo>
                    <a:pt x="417239" y="0"/>
                  </a:moveTo>
                  <a:cubicBezTo>
                    <a:pt x="186804" y="0"/>
                    <a:pt x="0" y="181951"/>
                    <a:pt x="0" y="406400"/>
                  </a:cubicBezTo>
                  <a:cubicBezTo>
                    <a:pt x="0" y="630849"/>
                    <a:pt x="186804" y="812800"/>
                    <a:pt x="417239" y="812800"/>
                  </a:cubicBezTo>
                  <a:cubicBezTo>
                    <a:pt x="647673" y="812800"/>
                    <a:pt x="834478" y="630849"/>
                    <a:pt x="834478" y="406400"/>
                  </a:cubicBezTo>
                  <a:cubicBezTo>
                    <a:pt x="834478" y="181951"/>
                    <a:pt x="647673" y="0"/>
                    <a:pt x="417239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8232" y="38100"/>
              <a:ext cx="67801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14848" y="4310734"/>
            <a:ext cx="2940265" cy="2940265"/>
          </a:xfrm>
          <a:custGeom>
            <a:avLst/>
            <a:gdLst/>
            <a:ahLst/>
            <a:cxnLst/>
            <a:rect r="r" b="b" t="t" l="l"/>
            <a:pathLst>
              <a:path h="2940265" w="2940265">
                <a:moveTo>
                  <a:pt x="0" y="0"/>
                </a:moveTo>
                <a:lnTo>
                  <a:pt x="2940265" y="0"/>
                </a:lnTo>
                <a:lnTo>
                  <a:pt x="2940265" y="2940265"/>
                </a:lnTo>
                <a:lnTo>
                  <a:pt x="0" y="294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695105" y="4590991"/>
            <a:ext cx="2379751" cy="237975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733096" y="4310734"/>
            <a:ext cx="2940265" cy="2940265"/>
          </a:xfrm>
          <a:custGeom>
            <a:avLst/>
            <a:gdLst/>
            <a:ahLst/>
            <a:cxnLst/>
            <a:rect r="r" b="b" t="t" l="l"/>
            <a:pathLst>
              <a:path h="2940265" w="2940265">
                <a:moveTo>
                  <a:pt x="0" y="0"/>
                </a:moveTo>
                <a:lnTo>
                  <a:pt x="2940265" y="0"/>
                </a:lnTo>
                <a:lnTo>
                  <a:pt x="2940265" y="2940265"/>
                </a:lnTo>
                <a:lnTo>
                  <a:pt x="0" y="2940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013353" y="4590991"/>
            <a:ext cx="2379751" cy="237975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3247614" y="5143500"/>
            <a:ext cx="1274733" cy="1274733"/>
          </a:xfrm>
          <a:custGeom>
            <a:avLst/>
            <a:gdLst/>
            <a:ahLst/>
            <a:cxnLst/>
            <a:rect r="r" b="b" t="t" l="l"/>
            <a:pathLst>
              <a:path h="1274733" w="1274733">
                <a:moveTo>
                  <a:pt x="0" y="0"/>
                </a:moveTo>
                <a:lnTo>
                  <a:pt x="1274733" y="0"/>
                </a:lnTo>
                <a:lnTo>
                  <a:pt x="1274733" y="1274733"/>
                </a:lnTo>
                <a:lnTo>
                  <a:pt x="0" y="1274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293629" y="1019175"/>
            <a:ext cx="1370074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767B2"/>
                </a:solidFill>
                <a:latin typeface="Francois One"/>
                <a:ea typeface="Francois One"/>
                <a:cs typeface="Francois One"/>
                <a:sym typeface="Francois One"/>
              </a:rPr>
              <a:t>CÁC MÔN SẼ LÀM NHÓM TRƯỞNG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2393" y="7560827"/>
            <a:ext cx="5365174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985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KỸ NĂNG LÀM VIỆC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02528" y="7565661"/>
            <a:ext cx="680098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985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KHỞI SỰ DOANH NGHIỆP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550121" y="4980859"/>
            <a:ext cx="1306214" cy="1437375"/>
          </a:xfrm>
          <a:custGeom>
            <a:avLst/>
            <a:gdLst/>
            <a:ahLst/>
            <a:cxnLst/>
            <a:rect r="r" b="b" t="t" l="l"/>
            <a:pathLst>
              <a:path h="1437375" w="1306214">
                <a:moveTo>
                  <a:pt x="0" y="0"/>
                </a:moveTo>
                <a:lnTo>
                  <a:pt x="1306215" y="0"/>
                </a:lnTo>
                <a:lnTo>
                  <a:pt x="1306215" y="1437374"/>
                </a:lnTo>
                <a:lnTo>
                  <a:pt x="0" y="1437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856336" y="261493"/>
            <a:ext cx="2718209" cy="2382140"/>
          </a:xfrm>
          <a:custGeom>
            <a:avLst/>
            <a:gdLst/>
            <a:ahLst/>
            <a:cxnLst/>
            <a:rect r="r" b="b" t="t" l="l"/>
            <a:pathLst>
              <a:path h="2382140" w="2718209">
                <a:moveTo>
                  <a:pt x="0" y="0"/>
                </a:moveTo>
                <a:lnTo>
                  <a:pt x="2718209" y="0"/>
                </a:lnTo>
                <a:lnTo>
                  <a:pt x="2718209" y="2382139"/>
                </a:lnTo>
                <a:lnTo>
                  <a:pt x="0" y="23821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897289" y="2721873"/>
            <a:ext cx="2293632" cy="1588861"/>
          </a:xfrm>
          <a:custGeom>
            <a:avLst/>
            <a:gdLst/>
            <a:ahLst/>
            <a:cxnLst/>
            <a:rect r="r" b="b" t="t" l="l"/>
            <a:pathLst>
              <a:path h="1588861" w="2293632">
                <a:moveTo>
                  <a:pt x="0" y="0"/>
                </a:moveTo>
                <a:lnTo>
                  <a:pt x="2293632" y="0"/>
                </a:lnTo>
                <a:lnTo>
                  <a:pt x="2293632" y="1588861"/>
                </a:lnTo>
                <a:lnTo>
                  <a:pt x="0" y="15888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5811" y="4075052"/>
            <a:ext cx="13583489" cy="2626154"/>
            <a:chOff x="0" y="0"/>
            <a:chExt cx="3049338" cy="589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49338" cy="589541"/>
            </a:xfrm>
            <a:custGeom>
              <a:avLst/>
              <a:gdLst/>
              <a:ahLst/>
              <a:cxnLst/>
              <a:rect r="r" b="b" t="t" l="l"/>
              <a:pathLst>
                <a:path h="589541" w="3049338">
                  <a:moveTo>
                    <a:pt x="0" y="0"/>
                  </a:moveTo>
                  <a:lnTo>
                    <a:pt x="3049338" y="0"/>
                  </a:lnTo>
                  <a:lnTo>
                    <a:pt x="3049338" y="589541"/>
                  </a:lnTo>
                  <a:lnTo>
                    <a:pt x="0" y="589541"/>
                  </a:ln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49338" cy="627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3363" y="2912844"/>
            <a:ext cx="4899627" cy="48996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503" y="6503"/>
              <a:ext cx="799794" cy="799794"/>
            </a:xfrm>
            <a:custGeom>
              <a:avLst/>
              <a:gdLst/>
              <a:ahLst/>
              <a:cxnLst/>
              <a:rect r="r" b="b" t="t" l="l"/>
              <a:pathLst>
                <a:path h="799794" w="799794">
                  <a:moveTo>
                    <a:pt x="414422" y="8022"/>
                  </a:moveTo>
                  <a:lnTo>
                    <a:pt x="791772" y="385372"/>
                  </a:lnTo>
                  <a:cubicBezTo>
                    <a:pt x="799794" y="393394"/>
                    <a:pt x="799794" y="406400"/>
                    <a:pt x="791772" y="414422"/>
                  </a:cubicBezTo>
                  <a:lnTo>
                    <a:pt x="414422" y="791772"/>
                  </a:lnTo>
                  <a:cubicBezTo>
                    <a:pt x="406400" y="799794"/>
                    <a:pt x="393394" y="799794"/>
                    <a:pt x="385372" y="791772"/>
                  </a:cubicBezTo>
                  <a:lnTo>
                    <a:pt x="8022" y="414422"/>
                  </a:lnTo>
                  <a:cubicBezTo>
                    <a:pt x="0" y="406400"/>
                    <a:pt x="0" y="393394"/>
                    <a:pt x="8022" y="385372"/>
                  </a:cubicBezTo>
                  <a:lnTo>
                    <a:pt x="385372" y="8022"/>
                  </a:lnTo>
                  <a:cubicBezTo>
                    <a:pt x="393394" y="0"/>
                    <a:pt x="406400" y="0"/>
                    <a:pt x="414422" y="8022"/>
                  </a:cubicBezTo>
                  <a:close/>
                </a:path>
              </a:pathLst>
            </a:custGeom>
            <a:solidFill>
              <a:srgbClr val="3849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56570" y="4824178"/>
            <a:ext cx="9021971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II.  NÂNG CẤP MỐI QUAN HỆ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9274" y="3585047"/>
            <a:ext cx="2667804" cy="3246222"/>
          </a:xfrm>
          <a:custGeom>
            <a:avLst/>
            <a:gdLst/>
            <a:ahLst/>
            <a:cxnLst/>
            <a:rect r="r" b="b" t="t" l="l"/>
            <a:pathLst>
              <a:path h="3246222" w="2667804">
                <a:moveTo>
                  <a:pt x="0" y="0"/>
                </a:moveTo>
                <a:lnTo>
                  <a:pt x="2667804" y="0"/>
                </a:lnTo>
                <a:lnTo>
                  <a:pt x="2667804" y="3246222"/>
                </a:lnTo>
                <a:lnTo>
                  <a:pt x="0" y="3246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73887" y="0"/>
            <a:ext cx="2383160" cy="2632005"/>
          </a:xfrm>
          <a:custGeom>
            <a:avLst/>
            <a:gdLst/>
            <a:ahLst/>
            <a:cxnLst/>
            <a:rect r="r" b="b" t="t" l="l"/>
            <a:pathLst>
              <a:path h="2632005" w="2383160">
                <a:moveTo>
                  <a:pt x="0" y="0"/>
                </a:moveTo>
                <a:lnTo>
                  <a:pt x="2383161" y="0"/>
                </a:lnTo>
                <a:lnTo>
                  <a:pt x="2383161" y="2632005"/>
                </a:lnTo>
                <a:lnTo>
                  <a:pt x="0" y="26320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89952" y="1908075"/>
            <a:ext cx="1969348" cy="2009539"/>
          </a:xfrm>
          <a:custGeom>
            <a:avLst/>
            <a:gdLst/>
            <a:ahLst/>
            <a:cxnLst/>
            <a:rect r="r" b="b" t="t" l="l"/>
            <a:pathLst>
              <a:path h="2009539" w="1969348">
                <a:moveTo>
                  <a:pt x="0" y="0"/>
                </a:moveTo>
                <a:lnTo>
                  <a:pt x="1969348" y="0"/>
                </a:lnTo>
                <a:lnTo>
                  <a:pt x="1969348" y="2009539"/>
                </a:lnTo>
                <a:lnTo>
                  <a:pt x="0" y="20095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56958" y="8700716"/>
            <a:ext cx="2717932" cy="1586284"/>
          </a:xfrm>
          <a:custGeom>
            <a:avLst/>
            <a:gdLst/>
            <a:ahLst/>
            <a:cxnLst/>
            <a:rect r="r" b="b" t="t" l="l"/>
            <a:pathLst>
              <a:path h="1586284" w="2717932">
                <a:moveTo>
                  <a:pt x="0" y="0"/>
                </a:moveTo>
                <a:lnTo>
                  <a:pt x="2717932" y="0"/>
                </a:lnTo>
                <a:lnTo>
                  <a:pt x="2717932" y="1586284"/>
                </a:lnTo>
                <a:lnTo>
                  <a:pt x="0" y="15862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2635329"/>
            <a:ext cx="5444035" cy="5444035"/>
            <a:chOff x="0" y="0"/>
            <a:chExt cx="19050000" cy="190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2"/>
              <a:stretch>
                <a:fillRect l="223" t="-40908" r="223" b="-40908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528560" y="265227"/>
            <a:ext cx="5080745" cy="1285173"/>
            <a:chOff x="0" y="0"/>
            <a:chExt cx="1338139" cy="3384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8139" cy="338482"/>
            </a:xfrm>
            <a:custGeom>
              <a:avLst/>
              <a:gdLst/>
              <a:ahLst/>
              <a:cxnLst/>
              <a:rect r="r" b="b" t="t" l="l"/>
              <a:pathLst>
                <a:path h="338482" w="1338139">
                  <a:moveTo>
                    <a:pt x="56380" y="0"/>
                  </a:moveTo>
                  <a:lnTo>
                    <a:pt x="1281759" y="0"/>
                  </a:lnTo>
                  <a:cubicBezTo>
                    <a:pt x="1312897" y="0"/>
                    <a:pt x="1338139" y="25242"/>
                    <a:pt x="1338139" y="56380"/>
                  </a:cubicBezTo>
                  <a:lnTo>
                    <a:pt x="1338139" y="282102"/>
                  </a:lnTo>
                  <a:cubicBezTo>
                    <a:pt x="1338139" y="297055"/>
                    <a:pt x="1332199" y="311395"/>
                    <a:pt x="1321625" y="321969"/>
                  </a:cubicBezTo>
                  <a:cubicBezTo>
                    <a:pt x="1311052" y="332542"/>
                    <a:pt x="1296712" y="338482"/>
                    <a:pt x="1281759" y="338482"/>
                  </a:cubicBezTo>
                  <a:lnTo>
                    <a:pt x="56380" y="338482"/>
                  </a:lnTo>
                  <a:cubicBezTo>
                    <a:pt x="41427" y="338482"/>
                    <a:pt x="27086" y="332542"/>
                    <a:pt x="16513" y="321969"/>
                  </a:cubicBezTo>
                  <a:cubicBezTo>
                    <a:pt x="5940" y="311395"/>
                    <a:pt x="0" y="297055"/>
                    <a:pt x="0" y="282102"/>
                  </a:cubicBezTo>
                  <a:lnTo>
                    <a:pt x="0" y="56380"/>
                  </a:lnTo>
                  <a:cubicBezTo>
                    <a:pt x="0" y="41427"/>
                    <a:pt x="5940" y="27086"/>
                    <a:pt x="16513" y="16513"/>
                  </a:cubicBezTo>
                  <a:cubicBezTo>
                    <a:pt x="27086" y="5940"/>
                    <a:pt x="41427" y="0"/>
                    <a:pt x="563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38139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58156" y="4473574"/>
            <a:ext cx="5513904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Nâng cấp mối quan hệ:</a:t>
            </a:r>
            <a:r>
              <a:rPr lang="en-US" sz="3999">
                <a:solidFill>
                  <a:srgbClr val="E85D0F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Mẹ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58156" y="5593674"/>
            <a:ext cx="5749052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THỜI GIAN:</a:t>
            </a:r>
            <a:r>
              <a:rPr lang="en-US" sz="3999">
                <a:solidFill>
                  <a:srgbClr val="E85D0F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25/7-30/7/2024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57674" y="367665"/>
            <a:ext cx="217265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BƯỚC 1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142223" y="6799799"/>
            <a:ext cx="3145777" cy="3487201"/>
          </a:xfrm>
          <a:custGeom>
            <a:avLst/>
            <a:gdLst/>
            <a:ahLst/>
            <a:cxnLst/>
            <a:rect r="r" b="b" t="t" l="l"/>
            <a:pathLst>
              <a:path h="3487201" w="3145777">
                <a:moveTo>
                  <a:pt x="0" y="0"/>
                </a:moveTo>
                <a:lnTo>
                  <a:pt x="3145777" y="0"/>
                </a:lnTo>
                <a:lnTo>
                  <a:pt x="3145777" y="3487201"/>
                </a:lnTo>
                <a:lnTo>
                  <a:pt x="0" y="3487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18254" y="8362037"/>
            <a:ext cx="2979617" cy="3236427"/>
          </a:xfrm>
          <a:custGeom>
            <a:avLst/>
            <a:gdLst/>
            <a:ahLst/>
            <a:cxnLst/>
            <a:rect r="r" b="b" t="t" l="l"/>
            <a:pathLst>
              <a:path h="3236427" w="2979617">
                <a:moveTo>
                  <a:pt x="0" y="0"/>
                </a:moveTo>
                <a:lnTo>
                  <a:pt x="2979617" y="0"/>
                </a:lnTo>
                <a:lnTo>
                  <a:pt x="2979617" y="3236427"/>
                </a:lnTo>
                <a:lnTo>
                  <a:pt x="0" y="3236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75357" y="-1053194"/>
            <a:ext cx="3150715" cy="3402772"/>
          </a:xfrm>
          <a:custGeom>
            <a:avLst/>
            <a:gdLst/>
            <a:ahLst/>
            <a:cxnLst/>
            <a:rect r="r" b="b" t="t" l="l"/>
            <a:pathLst>
              <a:path h="3402772" w="3150715">
                <a:moveTo>
                  <a:pt x="0" y="0"/>
                </a:moveTo>
                <a:lnTo>
                  <a:pt x="3150714" y="0"/>
                </a:lnTo>
                <a:lnTo>
                  <a:pt x="3150714" y="3402773"/>
                </a:lnTo>
                <a:lnTo>
                  <a:pt x="0" y="34027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65911" y="-1053194"/>
            <a:ext cx="2966864" cy="3204214"/>
          </a:xfrm>
          <a:custGeom>
            <a:avLst/>
            <a:gdLst/>
            <a:ahLst/>
            <a:cxnLst/>
            <a:rect r="r" b="b" t="t" l="l"/>
            <a:pathLst>
              <a:path h="3204214" w="2966864">
                <a:moveTo>
                  <a:pt x="0" y="0"/>
                </a:moveTo>
                <a:lnTo>
                  <a:pt x="2966864" y="0"/>
                </a:lnTo>
                <a:lnTo>
                  <a:pt x="2966864" y="3204214"/>
                </a:lnTo>
                <a:lnTo>
                  <a:pt x="0" y="32042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8560" y="265227"/>
            <a:ext cx="5080745" cy="1285173"/>
            <a:chOff x="0" y="0"/>
            <a:chExt cx="1338139" cy="338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8139" cy="338482"/>
            </a:xfrm>
            <a:custGeom>
              <a:avLst/>
              <a:gdLst/>
              <a:ahLst/>
              <a:cxnLst/>
              <a:rect r="r" b="b" t="t" l="l"/>
              <a:pathLst>
                <a:path h="338482" w="1338139">
                  <a:moveTo>
                    <a:pt x="56380" y="0"/>
                  </a:moveTo>
                  <a:lnTo>
                    <a:pt x="1281759" y="0"/>
                  </a:lnTo>
                  <a:cubicBezTo>
                    <a:pt x="1312897" y="0"/>
                    <a:pt x="1338139" y="25242"/>
                    <a:pt x="1338139" y="56380"/>
                  </a:cubicBezTo>
                  <a:lnTo>
                    <a:pt x="1338139" y="282102"/>
                  </a:lnTo>
                  <a:cubicBezTo>
                    <a:pt x="1338139" y="297055"/>
                    <a:pt x="1332199" y="311395"/>
                    <a:pt x="1321625" y="321969"/>
                  </a:cubicBezTo>
                  <a:cubicBezTo>
                    <a:pt x="1311052" y="332542"/>
                    <a:pt x="1296712" y="338482"/>
                    <a:pt x="1281759" y="338482"/>
                  </a:cubicBezTo>
                  <a:lnTo>
                    <a:pt x="56380" y="338482"/>
                  </a:lnTo>
                  <a:cubicBezTo>
                    <a:pt x="41427" y="338482"/>
                    <a:pt x="27086" y="332542"/>
                    <a:pt x="16513" y="321969"/>
                  </a:cubicBezTo>
                  <a:cubicBezTo>
                    <a:pt x="5940" y="311395"/>
                    <a:pt x="0" y="297055"/>
                    <a:pt x="0" y="282102"/>
                  </a:cubicBezTo>
                  <a:lnTo>
                    <a:pt x="0" y="56380"/>
                  </a:lnTo>
                  <a:cubicBezTo>
                    <a:pt x="0" y="41427"/>
                    <a:pt x="5940" y="27086"/>
                    <a:pt x="16513" y="16513"/>
                  </a:cubicBezTo>
                  <a:cubicBezTo>
                    <a:pt x="27086" y="5940"/>
                    <a:pt x="41427" y="0"/>
                    <a:pt x="563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8139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6633" y="3483798"/>
            <a:ext cx="5042918" cy="4271648"/>
            <a:chOff x="0" y="0"/>
            <a:chExt cx="2374900" cy="20116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2"/>
              <a:stretch>
                <a:fillRect l="0" t="-5276" r="0" b="-527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727958" y="3560332"/>
            <a:ext cx="5042918" cy="4271648"/>
            <a:chOff x="0" y="0"/>
            <a:chExt cx="2374900" cy="20116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-5447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451831" y="3483798"/>
            <a:ext cx="5042918" cy="4271648"/>
            <a:chOff x="0" y="0"/>
            <a:chExt cx="2374900" cy="20116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4214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071777" y="2038761"/>
            <a:ext cx="4144447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Nâng cấp bên trong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3802" y="367665"/>
            <a:ext cx="222039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BƯỚC 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25443" y="8626474"/>
            <a:ext cx="10219164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Viết trân trọng và biết ơn mẹ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77540" y="-110631"/>
            <a:ext cx="2462725" cy="2881912"/>
          </a:xfrm>
          <a:custGeom>
            <a:avLst/>
            <a:gdLst/>
            <a:ahLst/>
            <a:cxnLst/>
            <a:rect r="r" b="b" t="t" l="l"/>
            <a:pathLst>
              <a:path h="2881912" w="2462725">
                <a:moveTo>
                  <a:pt x="0" y="0"/>
                </a:moveTo>
                <a:lnTo>
                  <a:pt x="2462725" y="0"/>
                </a:lnTo>
                <a:lnTo>
                  <a:pt x="2462725" y="2881912"/>
                </a:lnTo>
                <a:lnTo>
                  <a:pt x="0" y="28819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37185" y="0"/>
            <a:ext cx="2950815" cy="3942724"/>
          </a:xfrm>
          <a:custGeom>
            <a:avLst/>
            <a:gdLst/>
            <a:ahLst/>
            <a:cxnLst/>
            <a:rect r="r" b="b" t="t" l="l"/>
            <a:pathLst>
              <a:path h="3942724" w="2950815">
                <a:moveTo>
                  <a:pt x="0" y="0"/>
                </a:moveTo>
                <a:lnTo>
                  <a:pt x="2950815" y="0"/>
                </a:lnTo>
                <a:lnTo>
                  <a:pt x="2950815" y="3942724"/>
                </a:lnTo>
                <a:lnTo>
                  <a:pt x="0" y="394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461912" y="8683624"/>
            <a:ext cx="2593598" cy="2529755"/>
          </a:xfrm>
          <a:custGeom>
            <a:avLst/>
            <a:gdLst/>
            <a:ahLst/>
            <a:cxnLst/>
            <a:rect r="r" b="b" t="t" l="l"/>
            <a:pathLst>
              <a:path h="2529755" w="2593598">
                <a:moveTo>
                  <a:pt x="0" y="0"/>
                </a:moveTo>
                <a:lnTo>
                  <a:pt x="2593598" y="0"/>
                </a:lnTo>
                <a:lnTo>
                  <a:pt x="2593598" y="2529756"/>
                </a:lnTo>
                <a:lnTo>
                  <a:pt x="0" y="25297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8560" y="265227"/>
            <a:ext cx="5080745" cy="1285173"/>
            <a:chOff x="0" y="0"/>
            <a:chExt cx="1338139" cy="338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8139" cy="338482"/>
            </a:xfrm>
            <a:custGeom>
              <a:avLst/>
              <a:gdLst/>
              <a:ahLst/>
              <a:cxnLst/>
              <a:rect r="r" b="b" t="t" l="l"/>
              <a:pathLst>
                <a:path h="338482" w="1338139">
                  <a:moveTo>
                    <a:pt x="56380" y="0"/>
                  </a:moveTo>
                  <a:lnTo>
                    <a:pt x="1281759" y="0"/>
                  </a:lnTo>
                  <a:cubicBezTo>
                    <a:pt x="1312897" y="0"/>
                    <a:pt x="1338139" y="25242"/>
                    <a:pt x="1338139" y="56380"/>
                  </a:cubicBezTo>
                  <a:lnTo>
                    <a:pt x="1338139" y="282102"/>
                  </a:lnTo>
                  <a:cubicBezTo>
                    <a:pt x="1338139" y="297055"/>
                    <a:pt x="1332199" y="311395"/>
                    <a:pt x="1321625" y="321969"/>
                  </a:cubicBezTo>
                  <a:cubicBezTo>
                    <a:pt x="1311052" y="332542"/>
                    <a:pt x="1296712" y="338482"/>
                    <a:pt x="1281759" y="338482"/>
                  </a:cubicBezTo>
                  <a:lnTo>
                    <a:pt x="56380" y="338482"/>
                  </a:lnTo>
                  <a:cubicBezTo>
                    <a:pt x="41427" y="338482"/>
                    <a:pt x="27086" y="332542"/>
                    <a:pt x="16513" y="321969"/>
                  </a:cubicBezTo>
                  <a:cubicBezTo>
                    <a:pt x="5940" y="311395"/>
                    <a:pt x="0" y="297055"/>
                    <a:pt x="0" y="282102"/>
                  </a:cubicBezTo>
                  <a:lnTo>
                    <a:pt x="0" y="56380"/>
                  </a:lnTo>
                  <a:cubicBezTo>
                    <a:pt x="0" y="41427"/>
                    <a:pt x="5940" y="27086"/>
                    <a:pt x="16513" y="16513"/>
                  </a:cubicBezTo>
                  <a:cubicBezTo>
                    <a:pt x="27086" y="5940"/>
                    <a:pt x="41427" y="0"/>
                    <a:pt x="563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8139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411839" y="2824982"/>
            <a:ext cx="5246370" cy="5246370"/>
            <a:chOff x="0" y="0"/>
            <a:chExt cx="19050000" cy="190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48882" y="766744"/>
              <a:ext cx="18352235" cy="17516512"/>
            </a:xfrm>
            <a:custGeom>
              <a:avLst/>
              <a:gdLst/>
              <a:ahLst/>
              <a:cxnLst/>
              <a:rect r="r" b="b" t="t" l="l"/>
              <a:pathLst>
                <a:path h="17516512" w="18352235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2"/>
              <a:stretch>
                <a:fillRect l="-12221" t="0" r="-1222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500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537560" y="2824982"/>
            <a:ext cx="5748397" cy="5246370"/>
            <a:chOff x="0" y="0"/>
            <a:chExt cx="19050000" cy="173863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16229" y="-1181057"/>
              <a:ext cx="18217543" cy="17650402"/>
            </a:xfrm>
            <a:custGeom>
              <a:avLst/>
              <a:gdLst/>
              <a:ahLst/>
              <a:cxnLst/>
              <a:rect r="r" b="b" t="t" l="l"/>
              <a:pathLst>
                <a:path h="17650402" w="18217543">
                  <a:moveTo>
                    <a:pt x="9108771" y="17650402"/>
                  </a:moveTo>
                  <a:cubicBezTo>
                    <a:pt x="9108771" y="17650402"/>
                    <a:pt x="788866" y="13410732"/>
                    <a:pt x="369115" y="6274952"/>
                  </a:cubicBezTo>
                  <a:cubicBezTo>
                    <a:pt x="0" y="0"/>
                    <a:pt x="9108771" y="2046910"/>
                    <a:pt x="9108771" y="5805170"/>
                  </a:cubicBezTo>
                  <a:cubicBezTo>
                    <a:pt x="9108771" y="2046910"/>
                    <a:pt x="18217542" y="0"/>
                    <a:pt x="17848427" y="6274953"/>
                  </a:cubicBezTo>
                  <a:cubicBezTo>
                    <a:pt x="17428676" y="13410733"/>
                    <a:pt x="9108771" y="17650402"/>
                    <a:pt x="9108771" y="17650402"/>
                  </a:cubicBezTo>
                  <a:close/>
                </a:path>
              </a:pathLst>
            </a:custGeom>
            <a:blipFill>
              <a:blip r:embed="rId4"/>
              <a:stretch>
                <a:fillRect l="0" t="-8876" r="0" b="-8876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56303"/>
              <a:ext cx="19050000" cy="17273694"/>
            </a:xfrm>
            <a:custGeom>
              <a:avLst/>
              <a:gdLst/>
              <a:ahLst/>
              <a:cxnLst/>
              <a:rect r="r" b="b" t="t" l="l"/>
              <a:pathLst>
                <a:path h="17273694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7273693"/>
                  </a:lnTo>
                  <a:lnTo>
                    <a:pt x="0" y="17273693"/>
                  </a:lnTo>
                  <a:close/>
                </a:path>
              </a:pathLst>
            </a:custGeom>
            <a:blipFill>
              <a:blip r:embed="rId5"/>
              <a:stretch>
                <a:fillRect l="0" t="-316" r="0" b="-316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784092" y="2824982"/>
            <a:ext cx="5748397" cy="5246370"/>
            <a:chOff x="0" y="0"/>
            <a:chExt cx="19050000" cy="173863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16229" y="-1181057"/>
              <a:ext cx="18217543" cy="17650402"/>
            </a:xfrm>
            <a:custGeom>
              <a:avLst/>
              <a:gdLst/>
              <a:ahLst/>
              <a:cxnLst/>
              <a:rect r="r" b="b" t="t" l="l"/>
              <a:pathLst>
                <a:path h="17650402" w="18217543">
                  <a:moveTo>
                    <a:pt x="9108771" y="17650402"/>
                  </a:moveTo>
                  <a:cubicBezTo>
                    <a:pt x="9108771" y="17650402"/>
                    <a:pt x="788866" y="13410732"/>
                    <a:pt x="369115" y="6274952"/>
                  </a:cubicBezTo>
                  <a:cubicBezTo>
                    <a:pt x="0" y="0"/>
                    <a:pt x="9108771" y="2046910"/>
                    <a:pt x="9108771" y="5805170"/>
                  </a:cubicBezTo>
                  <a:cubicBezTo>
                    <a:pt x="9108771" y="2046910"/>
                    <a:pt x="18217542" y="0"/>
                    <a:pt x="17848427" y="6274953"/>
                  </a:cubicBezTo>
                  <a:cubicBezTo>
                    <a:pt x="17428676" y="13410733"/>
                    <a:pt x="9108771" y="17650402"/>
                    <a:pt x="9108771" y="17650402"/>
                  </a:cubicBezTo>
                  <a:close/>
                </a:path>
              </a:pathLst>
            </a:custGeom>
            <a:blipFill>
              <a:blip r:embed="rId6"/>
              <a:stretch>
                <a:fillRect l="0" t="-18387" r="0" b="-1838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56303"/>
              <a:ext cx="19050000" cy="17273694"/>
            </a:xfrm>
            <a:custGeom>
              <a:avLst/>
              <a:gdLst/>
              <a:ahLst/>
              <a:cxnLst/>
              <a:rect r="r" b="b" t="t" l="l"/>
              <a:pathLst>
                <a:path h="17273694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7273693"/>
                  </a:lnTo>
                  <a:lnTo>
                    <a:pt x="0" y="17273693"/>
                  </a:lnTo>
                  <a:close/>
                </a:path>
              </a:pathLst>
            </a:custGeom>
            <a:blipFill>
              <a:blip r:embed="rId5"/>
              <a:stretch>
                <a:fillRect l="0" t="-316" r="0" b="-316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925443" y="8626474"/>
            <a:ext cx="11361457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Nhắn tin hỏi thăm, gọi điện thường xuyên cho mẹ và mua quà cho mẹ.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33802" y="367665"/>
            <a:ext cx="222039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BƯỚC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79397" y="1819391"/>
            <a:ext cx="4129207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Nâng cấp bên ngoài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-371823" y="7150160"/>
            <a:ext cx="3327578" cy="3688734"/>
          </a:xfrm>
          <a:custGeom>
            <a:avLst/>
            <a:gdLst/>
            <a:ahLst/>
            <a:cxnLst/>
            <a:rect r="r" b="b" t="t" l="l"/>
            <a:pathLst>
              <a:path h="3688734" w="3327578">
                <a:moveTo>
                  <a:pt x="0" y="0"/>
                </a:moveTo>
                <a:lnTo>
                  <a:pt x="3327578" y="0"/>
                </a:lnTo>
                <a:lnTo>
                  <a:pt x="3327578" y="3688734"/>
                </a:lnTo>
                <a:lnTo>
                  <a:pt x="0" y="36887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892465" y="-1289260"/>
            <a:ext cx="3280047" cy="3542451"/>
          </a:xfrm>
          <a:custGeom>
            <a:avLst/>
            <a:gdLst/>
            <a:ahLst/>
            <a:cxnLst/>
            <a:rect r="r" b="b" t="t" l="l"/>
            <a:pathLst>
              <a:path h="3542451" w="3280047">
                <a:moveTo>
                  <a:pt x="0" y="0"/>
                </a:moveTo>
                <a:lnTo>
                  <a:pt x="3280047" y="0"/>
                </a:lnTo>
                <a:lnTo>
                  <a:pt x="3280047" y="3542450"/>
                </a:lnTo>
                <a:lnTo>
                  <a:pt x="0" y="35424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0410" y="1888946"/>
            <a:ext cx="3964858" cy="6509109"/>
          </a:xfrm>
          <a:custGeom>
            <a:avLst/>
            <a:gdLst/>
            <a:ahLst/>
            <a:cxnLst/>
            <a:rect r="r" b="b" t="t" l="l"/>
            <a:pathLst>
              <a:path h="6509109" w="3964858">
                <a:moveTo>
                  <a:pt x="0" y="0"/>
                </a:moveTo>
                <a:lnTo>
                  <a:pt x="3964858" y="0"/>
                </a:lnTo>
                <a:lnTo>
                  <a:pt x="3964858" y="6509108"/>
                </a:lnTo>
                <a:lnTo>
                  <a:pt x="0" y="6509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7703258" y="1028700"/>
            <a:ext cx="9525" cy="8229600"/>
          </a:xfrm>
          <a:prstGeom prst="rect">
            <a:avLst/>
          </a:prstGeom>
          <a:solidFill>
            <a:srgbClr val="3D3D3D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7712783" y="2695944"/>
            <a:ext cx="9391211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>
                <a:solidFill>
                  <a:srgbClr val="3D3D3D"/>
                </a:solidFill>
                <a:latin typeface="Francois One"/>
                <a:ea typeface="Francois One"/>
                <a:cs typeface="Francois One"/>
                <a:sym typeface="Francois One"/>
              </a:rPr>
              <a:t>Trân trọng và biết ơn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03258" y="4839292"/>
            <a:ext cx="10006353" cy="598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299">
                <a:solidFill>
                  <a:srgbClr val="202020"/>
                </a:solidFill>
                <a:latin typeface="Francois One"/>
                <a:ea typeface="Francois One"/>
                <a:cs typeface="Francois One"/>
                <a:sym typeface="Francois One"/>
              </a:rPr>
              <a:t>“Ngọn đèn sáng là nhờ dầu, trái ngọt là nhờ chăm sóc.”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03258" y="1065214"/>
            <a:ext cx="9391211" cy="1558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9"/>
              </a:lnSpc>
            </a:pPr>
            <a:r>
              <a:rPr lang="en-US" sz="10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Bài học tâm đắc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12783" y="6561634"/>
            <a:ext cx="9546517" cy="1217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299">
                <a:solidFill>
                  <a:srgbClr val="202020"/>
                </a:solidFill>
                <a:latin typeface="Francois One"/>
                <a:ea typeface="Francois One"/>
                <a:cs typeface="Francois One"/>
                <a:sym typeface="Francois One"/>
              </a:rPr>
              <a:t>“Liều thuốc giải cho nỗi khổ đau của bạn nằm ở lòng biết ơn!”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64808" y="622382"/>
            <a:ext cx="9864059" cy="1285173"/>
            <a:chOff x="0" y="0"/>
            <a:chExt cx="2597941" cy="338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7941" cy="338482"/>
            </a:xfrm>
            <a:custGeom>
              <a:avLst/>
              <a:gdLst/>
              <a:ahLst/>
              <a:cxnLst/>
              <a:rect r="r" b="b" t="t" l="l"/>
              <a:pathLst>
                <a:path h="338482" w="2597941">
                  <a:moveTo>
                    <a:pt x="29040" y="0"/>
                  </a:moveTo>
                  <a:lnTo>
                    <a:pt x="2568902" y="0"/>
                  </a:lnTo>
                  <a:cubicBezTo>
                    <a:pt x="2584940" y="0"/>
                    <a:pt x="2597941" y="13002"/>
                    <a:pt x="2597941" y="29040"/>
                  </a:cubicBezTo>
                  <a:lnTo>
                    <a:pt x="2597941" y="309442"/>
                  </a:lnTo>
                  <a:cubicBezTo>
                    <a:pt x="2597941" y="325480"/>
                    <a:pt x="2584940" y="338482"/>
                    <a:pt x="2568902" y="338482"/>
                  </a:cubicBezTo>
                  <a:lnTo>
                    <a:pt x="29040" y="338482"/>
                  </a:lnTo>
                  <a:cubicBezTo>
                    <a:pt x="13002" y="338482"/>
                    <a:pt x="0" y="325480"/>
                    <a:pt x="0" y="309442"/>
                  </a:cubicBezTo>
                  <a:lnTo>
                    <a:pt x="0" y="29040"/>
                  </a:lnTo>
                  <a:cubicBezTo>
                    <a:pt x="0" y="13002"/>
                    <a:pt x="13002" y="0"/>
                    <a:pt x="290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7941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580902" y="2802905"/>
            <a:ext cx="9201264" cy="137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KẾT QUẢ:</a:t>
            </a:r>
            <a:r>
              <a:rPr lang="en-US" sz="3999">
                <a:solidFill>
                  <a:srgbClr val="E85D0F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Giúp 2 mẹ con biết rằng tình cảm gia đình sẽ không bao giờ mờ phai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88648" y="5076825"/>
            <a:ext cx="2513150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BÀI HỌC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96846" y="724819"/>
            <a:ext cx="589430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KẾT QUẢ VÀ BÀI HỌC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69524" y="5811027"/>
            <a:ext cx="9659342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Sự đồng cảm và thấu hiểu</a:t>
            </a:r>
          </a:p>
          <a:p>
            <a:pPr algn="l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Hiểu nhau hơn</a:t>
            </a:r>
          </a:p>
          <a:p>
            <a:pPr algn="l"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Mang lại năng lượng tích cực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13254" y="287769"/>
            <a:ext cx="2326064" cy="2799421"/>
          </a:xfrm>
          <a:custGeom>
            <a:avLst/>
            <a:gdLst/>
            <a:ahLst/>
            <a:cxnLst/>
            <a:rect r="r" b="b" t="t" l="l"/>
            <a:pathLst>
              <a:path h="2799421" w="2326064">
                <a:moveTo>
                  <a:pt x="0" y="0"/>
                </a:moveTo>
                <a:lnTo>
                  <a:pt x="2326064" y="0"/>
                </a:lnTo>
                <a:lnTo>
                  <a:pt x="2326064" y="2799420"/>
                </a:lnTo>
                <a:lnTo>
                  <a:pt x="0" y="2799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8550" y="929898"/>
            <a:ext cx="1771518" cy="3247783"/>
          </a:xfrm>
          <a:custGeom>
            <a:avLst/>
            <a:gdLst/>
            <a:ahLst/>
            <a:cxnLst/>
            <a:rect r="r" b="b" t="t" l="l"/>
            <a:pathLst>
              <a:path h="3247783" w="1771518">
                <a:moveTo>
                  <a:pt x="0" y="0"/>
                </a:moveTo>
                <a:lnTo>
                  <a:pt x="1771518" y="0"/>
                </a:lnTo>
                <a:lnTo>
                  <a:pt x="1771518" y="3247783"/>
                </a:lnTo>
                <a:lnTo>
                  <a:pt x="0" y="32477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76286" y="7900177"/>
            <a:ext cx="2727119" cy="2766561"/>
          </a:xfrm>
          <a:custGeom>
            <a:avLst/>
            <a:gdLst/>
            <a:ahLst/>
            <a:cxnLst/>
            <a:rect r="r" b="b" t="t" l="l"/>
            <a:pathLst>
              <a:path h="2766561" w="2727119">
                <a:moveTo>
                  <a:pt x="0" y="0"/>
                </a:moveTo>
                <a:lnTo>
                  <a:pt x="2727119" y="0"/>
                </a:lnTo>
                <a:lnTo>
                  <a:pt x="2727119" y="2766560"/>
                </a:lnTo>
                <a:lnTo>
                  <a:pt x="0" y="2766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97716" y="4010394"/>
            <a:ext cx="13583489" cy="2626154"/>
            <a:chOff x="0" y="0"/>
            <a:chExt cx="3049338" cy="5895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49338" cy="589541"/>
            </a:xfrm>
            <a:custGeom>
              <a:avLst/>
              <a:gdLst/>
              <a:ahLst/>
              <a:cxnLst/>
              <a:rect r="r" b="b" t="t" l="l"/>
              <a:pathLst>
                <a:path h="589541" w="3049338">
                  <a:moveTo>
                    <a:pt x="0" y="0"/>
                  </a:moveTo>
                  <a:lnTo>
                    <a:pt x="3049338" y="0"/>
                  </a:lnTo>
                  <a:lnTo>
                    <a:pt x="3049338" y="589541"/>
                  </a:lnTo>
                  <a:lnTo>
                    <a:pt x="0" y="589541"/>
                  </a:ln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49338" cy="627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5268" y="2848186"/>
            <a:ext cx="4899627" cy="489962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503" y="6503"/>
              <a:ext cx="799794" cy="799794"/>
            </a:xfrm>
            <a:custGeom>
              <a:avLst/>
              <a:gdLst/>
              <a:ahLst/>
              <a:cxnLst/>
              <a:rect r="r" b="b" t="t" l="l"/>
              <a:pathLst>
                <a:path h="799794" w="799794">
                  <a:moveTo>
                    <a:pt x="414422" y="8022"/>
                  </a:moveTo>
                  <a:lnTo>
                    <a:pt x="791772" y="385372"/>
                  </a:lnTo>
                  <a:cubicBezTo>
                    <a:pt x="799794" y="393394"/>
                    <a:pt x="799794" y="406400"/>
                    <a:pt x="791772" y="414422"/>
                  </a:cubicBezTo>
                  <a:lnTo>
                    <a:pt x="414422" y="791772"/>
                  </a:lnTo>
                  <a:cubicBezTo>
                    <a:pt x="406400" y="799794"/>
                    <a:pt x="393394" y="799794"/>
                    <a:pt x="385372" y="791772"/>
                  </a:cubicBezTo>
                  <a:lnTo>
                    <a:pt x="8022" y="414422"/>
                  </a:lnTo>
                  <a:cubicBezTo>
                    <a:pt x="0" y="406400"/>
                    <a:pt x="0" y="393394"/>
                    <a:pt x="8022" y="385372"/>
                  </a:cubicBezTo>
                  <a:lnTo>
                    <a:pt x="385372" y="8022"/>
                  </a:lnTo>
                  <a:cubicBezTo>
                    <a:pt x="393394" y="0"/>
                    <a:pt x="406400" y="0"/>
                    <a:pt x="414422" y="8022"/>
                  </a:cubicBezTo>
                  <a:close/>
                </a:path>
              </a:pathLst>
            </a:custGeom>
            <a:solidFill>
              <a:srgbClr val="3849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22655" y="4784991"/>
            <a:ext cx="9021971" cy="96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III. LỜI CẢM ƠN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32447" y="4274401"/>
            <a:ext cx="2065269" cy="2047198"/>
          </a:xfrm>
          <a:custGeom>
            <a:avLst/>
            <a:gdLst/>
            <a:ahLst/>
            <a:cxnLst/>
            <a:rect r="r" b="b" t="t" l="l"/>
            <a:pathLst>
              <a:path h="2047198" w="2065269">
                <a:moveTo>
                  <a:pt x="0" y="0"/>
                </a:moveTo>
                <a:lnTo>
                  <a:pt x="2065269" y="0"/>
                </a:lnTo>
                <a:lnTo>
                  <a:pt x="2065269" y="2047198"/>
                </a:lnTo>
                <a:lnTo>
                  <a:pt x="0" y="2047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892966" y="-777579"/>
            <a:ext cx="2152399" cy="2099417"/>
          </a:xfrm>
          <a:custGeom>
            <a:avLst/>
            <a:gdLst/>
            <a:ahLst/>
            <a:cxnLst/>
            <a:rect r="r" b="b" t="t" l="l"/>
            <a:pathLst>
              <a:path h="2099417" w="2152399">
                <a:moveTo>
                  <a:pt x="0" y="0"/>
                </a:moveTo>
                <a:lnTo>
                  <a:pt x="2152399" y="0"/>
                </a:lnTo>
                <a:lnTo>
                  <a:pt x="2152399" y="2099417"/>
                </a:lnTo>
                <a:lnTo>
                  <a:pt x="0" y="2099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736262" y="2848186"/>
            <a:ext cx="2353240" cy="2295314"/>
          </a:xfrm>
          <a:custGeom>
            <a:avLst/>
            <a:gdLst/>
            <a:ahLst/>
            <a:cxnLst/>
            <a:rect r="r" b="b" t="t" l="l"/>
            <a:pathLst>
              <a:path h="2295314" w="2353240">
                <a:moveTo>
                  <a:pt x="0" y="0"/>
                </a:moveTo>
                <a:lnTo>
                  <a:pt x="2353240" y="0"/>
                </a:lnTo>
                <a:lnTo>
                  <a:pt x="2353240" y="2295314"/>
                </a:lnTo>
                <a:lnTo>
                  <a:pt x="0" y="22953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92137" y="9127186"/>
            <a:ext cx="3104977" cy="3028547"/>
          </a:xfrm>
          <a:custGeom>
            <a:avLst/>
            <a:gdLst/>
            <a:ahLst/>
            <a:cxnLst/>
            <a:rect r="r" b="b" t="t" l="l"/>
            <a:pathLst>
              <a:path h="3028547" w="3104977">
                <a:moveTo>
                  <a:pt x="0" y="0"/>
                </a:moveTo>
                <a:lnTo>
                  <a:pt x="3104977" y="0"/>
                </a:lnTo>
                <a:lnTo>
                  <a:pt x="3104977" y="3028546"/>
                </a:lnTo>
                <a:lnTo>
                  <a:pt x="0" y="30285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448" y="6636548"/>
            <a:ext cx="1792504" cy="3967441"/>
          </a:xfrm>
          <a:custGeom>
            <a:avLst/>
            <a:gdLst/>
            <a:ahLst/>
            <a:cxnLst/>
            <a:rect r="r" b="b" t="t" l="l"/>
            <a:pathLst>
              <a:path h="3967441" w="1792504">
                <a:moveTo>
                  <a:pt x="0" y="0"/>
                </a:moveTo>
                <a:lnTo>
                  <a:pt x="1792504" y="0"/>
                </a:lnTo>
                <a:lnTo>
                  <a:pt x="1792504" y="3967441"/>
                </a:lnTo>
                <a:lnTo>
                  <a:pt x="0" y="3967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33798" y="-1195855"/>
            <a:ext cx="2301551" cy="2517693"/>
          </a:xfrm>
          <a:custGeom>
            <a:avLst/>
            <a:gdLst/>
            <a:ahLst/>
            <a:cxnLst/>
            <a:rect r="r" b="b" t="t" l="l"/>
            <a:pathLst>
              <a:path h="2517693" w="2301551">
                <a:moveTo>
                  <a:pt x="0" y="0"/>
                </a:moveTo>
                <a:lnTo>
                  <a:pt x="2301552" y="0"/>
                </a:lnTo>
                <a:lnTo>
                  <a:pt x="2301552" y="2517693"/>
                </a:lnTo>
                <a:lnTo>
                  <a:pt x="0" y="2517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11516">
            <a:off x="5038803" y="2901211"/>
            <a:ext cx="1821786" cy="1792646"/>
            <a:chOff x="0" y="0"/>
            <a:chExt cx="627794" cy="6177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7794" cy="617752"/>
            </a:xfrm>
            <a:custGeom>
              <a:avLst/>
              <a:gdLst/>
              <a:ahLst/>
              <a:cxnLst/>
              <a:rect r="r" b="b" t="t" l="l"/>
              <a:pathLst>
                <a:path h="617752" w="627794">
                  <a:moveTo>
                    <a:pt x="191233" y="0"/>
                  </a:moveTo>
                  <a:lnTo>
                    <a:pt x="436561" y="0"/>
                  </a:lnTo>
                  <a:cubicBezTo>
                    <a:pt x="542176" y="0"/>
                    <a:pt x="627794" y="85618"/>
                    <a:pt x="627794" y="191233"/>
                  </a:cubicBezTo>
                  <a:lnTo>
                    <a:pt x="627794" y="426519"/>
                  </a:lnTo>
                  <a:cubicBezTo>
                    <a:pt x="627794" y="532134"/>
                    <a:pt x="542176" y="617752"/>
                    <a:pt x="436561" y="617752"/>
                  </a:cubicBezTo>
                  <a:lnTo>
                    <a:pt x="191233" y="617752"/>
                  </a:lnTo>
                  <a:cubicBezTo>
                    <a:pt x="85618" y="617752"/>
                    <a:pt x="0" y="532134"/>
                    <a:pt x="0" y="426519"/>
                  </a:cubicBezTo>
                  <a:lnTo>
                    <a:pt x="0" y="191233"/>
                  </a:lnTo>
                  <a:cubicBezTo>
                    <a:pt x="0" y="85618"/>
                    <a:pt x="85618" y="0"/>
                    <a:pt x="191233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27794" cy="655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11516">
            <a:off x="4953817" y="6178245"/>
            <a:ext cx="1964726" cy="1954349"/>
            <a:chOff x="0" y="0"/>
            <a:chExt cx="677052" cy="673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7052" cy="673476"/>
            </a:xfrm>
            <a:custGeom>
              <a:avLst/>
              <a:gdLst/>
              <a:ahLst/>
              <a:cxnLst/>
              <a:rect r="r" b="b" t="t" l="l"/>
              <a:pathLst>
                <a:path h="673476" w="677052">
                  <a:moveTo>
                    <a:pt x="177321" y="0"/>
                  </a:moveTo>
                  <a:lnTo>
                    <a:pt x="499731" y="0"/>
                  </a:lnTo>
                  <a:cubicBezTo>
                    <a:pt x="546760" y="0"/>
                    <a:pt x="591862" y="18682"/>
                    <a:pt x="625116" y="51936"/>
                  </a:cubicBezTo>
                  <a:cubicBezTo>
                    <a:pt x="658370" y="85190"/>
                    <a:pt x="677052" y="130292"/>
                    <a:pt x="677052" y="177321"/>
                  </a:cubicBezTo>
                  <a:lnTo>
                    <a:pt x="677052" y="496155"/>
                  </a:lnTo>
                  <a:cubicBezTo>
                    <a:pt x="677052" y="543184"/>
                    <a:pt x="658370" y="588286"/>
                    <a:pt x="625116" y="621540"/>
                  </a:cubicBezTo>
                  <a:cubicBezTo>
                    <a:pt x="591862" y="654794"/>
                    <a:pt x="546760" y="673476"/>
                    <a:pt x="499731" y="673476"/>
                  </a:cubicBezTo>
                  <a:lnTo>
                    <a:pt x="177321" y="673476"/>
                  </a:lnTo>
                  <a:cubicBezTo>
                    <a:pt x="130292" y="673476"/>
                    <a:pt x="85190" y="654794"/>
                    <a:pt x="51936" y="621540"/>
                  </a:cubicBezTo>
                  <a:cubicBezTo>
                    <a:pt x="18682" y="588286"/>
                    <a:pt x="0" y="543184"/>
                    <a:pt x="0" y="496155"/>
                  </a:cubicBezTo>
                  <a:lnTo>
                    <a:pt x="0" y="177321"/>
                  </a:lnTo>
                  <a:cubicBezTo>
                    <a:pt x="0" y="130292"/>
                    <a:pt x="18682" y="85190"/>
                    <a:pt x="51936" y="51936"/>
                  </a:cubicBezTo>
                  <a:cubicBezTo>
                    <a:pt x="85190" y="18682"/>
                    <a:pt x="130292" y="0"/>
                    <a:pt x="177321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77052" cy="711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2711516">
            <a:off x="1739189" y="2906563"/>
            <a:ext cx="1876936" cy="1888910"/>
            <a:chOff x="0" y="0"/>
            <a:chExt cx="646799" cy="6509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6799" cy="650925"/>
            </a:xfrm>
            <a:custGeom>
              <a:avLst/>
              <a:gdLst/>
              <a:ahLst/>
              <a:cxnLst/>
              <a:rect r="r" b="b" t="t" l="l"/>
              <a:pathLst>
                <a:path h="650925" w="646799">
                  <a:moveTo>
                    <a:pt x="185614" y="0"/>
                  </a:moveTo>
                  <a:lnTo>
                    <a:pt x="461185" y="0"/>
                  </a:lnTo>
                  <a:cubicBezTo>
                    <a:pt x="563697" y="0"/>
                    <a:pt x="646799" y="83102"/>
                    <a:pt x="646799" y="185614"/>
                  </a:cubicBezTo>
                  <a:lnTo>
                    <a:pt x="646799" y="465311"/>
                  </a:lnTo>
                  <a:cubicBezTo>
                    <a:pt x="646799" y="514539"/>
                    <a:pt x="627243" y="561751"/>
                    <a:pt x="592434" y="596560"/>
                  </a:cubicBezTo>
                  <a:cubicBezTo>
                    <a:pt x="557624" y="631370"/>
                    <a:pt x="510413" y="650925"/>
                    <a:pt x="461185" y="650925"/>
                  </a:cubicBezTo>
                  <a:lnTo>
                    <a:pt x="185614" y="650925"/>
                  </a:lnTo>
                  <a:cubicBezTo>
                    <a:pt x="136386" y="650925"/>
                    <a:pt x="89175" y="631370"/>
                    <a:pt x="54365" y="596560"/>
                  </a:cubicBezTo>
                  <a:cubicBezTo>
                    <a:pt x="19556" y="561751"/>
                    <a:pt x="0" y="514539"/>
                    <a:pt x="0" y="465311"/>
                  </a:cubicBezTo>
                  <a:lnTo>
                    <a:pt x="0" y="185614"/>
                  </a:lnTo>
                  <a:cubicBezTo>
                    <a:pt x="0" y="136386"/>
                    <a:pt x="19556" y="89175"/>
                    <a:pt x="54365" y="54365"/>
                  </a:cubicBezTo>
                  <a:cubicBezTo>
                    <a:pt x="89175" y="19556"/>
                    <a:pt x="136386" y="0"/>
                    <a:pt x="185614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46799" cy="689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2711516">
            <a:off x="1714819" y="6151963"/>
            <a:ext cx="2053339" cy="2022062"/>
            <a:chOff x="0" y="0"/>
            <a:chExt cx="707588" cy="696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07588" cy="696810"/>
            </a:xfrm>
            <a:custGeom>
              <a:avLst/>
              <a:gdLst/>
              <a:ahLst/>
              <a:cxnLst/>
              <a:rect r="r" b="b" t="t" l="l"/>
              <a:pathLst>
                <a:path h="696810" w="707588">
                  <a:moveTo>
                    <a:pt x="169668" y="0"/>
                  </a:moveTo>
                  <a:lnTo>
                    <a:pt x="537920" y="0"/>
                  </a:lnTo>
                  <a:cubicBezTo>
                    <a:pt x="582919" y="0"/>
                    <a:pt x="626075" y="17876"/>
                    <a:pt x="657894" y="49695"/>
                  </a:cubicBezTo>
                  <a:cubicBezTo>
                    <a:pt x="689713" y="81514"/>
                    <a:pt x="707588" y="124669"/>
                    <a:pt x="707588" y="169668"/>
                  </a:cubicBezTo>
                  <a:lnTo>
                    <a:pt x="707588" y="527142"/>
                  </a:lnTo>
                  <a:cubicBezTo>
                    <a:pt x="707588" y="572141"/>
                    <a:pt x="689713" y="615296"/>
                    <a:pt x="657894" y="647115"/>
                  </a:cubicBezTo>
                  <a:cubicBezTo>
                    <a:pt x="626075" y="678934"/>
                    <a:pt x="582919" y="696810"/>
                    <a:pt x="537920" y="696810"/>
                  </a:cubicBezTo>
                  <a:lnTo>
                    <a:pt x="169668" y="696810"/>
                  </a:lnTo>
                  <a:cubicBezTo>
                    <a:pt x="124669" y="696810"/>
                    <a:pt x="81514" y="678934"/>
                    <a:pt x="49695" y="647115"/>
                  </a:cubicBezTo>
                  <a:cubicBezTo>
                    <a:pt x="17876" y="615296"/>
                    <a:pt x="0" y="572141"/>
                    <a:pt x="0" y="527142"/>
                  </a:cubicBezTo>
                  <a:lnTo>
                    <a:pt x="0" y="169668"/>
                  </a:lnTo>
                  <a:cubicBezTo>
                    <a:pt x="0" y="124669"/>
                    <a:pt x="17876" y="81514"/>
                    <a:pt x="49695" y="49695"/>
                  </a:cubicBezTo>
                  <a:cubicBezTo>
                    <a:pt x="81514" y="17876"/>
                    <a:pt x="124669" y="0"/>
                    <a:pt x="169668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707588" cy="734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2711516">
            <a:off x="3342813" y="4408879"/>
            <a:ext cx="1976137" cy="1970220"/>
            <a:chOff x="0" y="0"/>
            <a:chExt cx="680984" cy="6789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80984" cy="678945"/>
            </a:xfrm>
            <a:custGeom>
              <a:avLst/>
              <a:gdLst/>
              <a:ahLst/>
              <a:cxnLst/>
              <a:rect r="r" b="b" t="t" l="l"/>
              <a:pathLst>
                <a:path h="678945" w="680984">
                  <a:moveTo>
                    <a:pt x="176297" y="0"/>
                  </a:moveTo>
                  <a:lnTo>
                    <a:pt x="504688" y="0"/>
                  </a:lnTo>
                  <a:cubicBezTo>
                    <a:pt x="551444" y="0"/>
                    <a:pt x="596286" y="18574"/>
                    <a:pt x="629348" y="51636"/>
                  </a:cubicBezTo>
                  <a:cubicBezTo>
                    <a:pt x="662410" y="84698"/>
                    <a:pt x="680984" y="129540"/>
                    <a:pt x="680984" y="176297"/>
                  </a:cubicBezTo>
                  <a:lnTo>
                    <a:pt x="680984" y="502648"/>
                  </a:lnTo>
                  <a:cubicBezTo>
                    <a:pt x="680984" y="549405"/>
                    <a:pt x="662410" y="594247"/>
                    <a:pt x="629348" y="627309"/>
                  </a:cubicBezTo>
                  <a:cubicBezTo>
                    <a:pt x="596286" y="660371"/>
                    <a:pt x="551444" y="678945"/>
                    <a:pt x="504688" y="678945"/>
                  </a:cubicBezTo>
                  <a:lnTo>
                    <a:pt x="176297" y="678945"/>
                  </a:lnTo>
                  <a:cubicBezTo>
                    <a:pt x="129540" y="678945"/>
                    <a:pt x="84698" y="660371"/>
                    <a:pt x="51636" y="627309"/>
                  </a:cubicBezTo>
                  <a:cubicBezTo>
                    <a:pt x="18574" y="594247"/>
                    <a:pt x="0" y="549405"/>
                    <a:pt x="0" y="502648"/>
                  </a:cubicBezTo>
                  <a:lnTo>
                    <a:pt x="0" y="176297"/>
                  </a:lnTo>
                  <a:cubicBezTo>
                    <a:pt x="0" y="129540"/>
                    <a:pt x="18574" y="84698"/>
                    <a:pt x="51636" y="51636"/>
                  </a:cubicBezTo>
                  <a:cubicBezTo>
                    <a:pt x="84698" y="18574"/>
                    <a:pt x="129540" y="0"/>
                    <a:pt x="17629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57175" cap="rnd">
              <a:solidFill>
                <a:srgbClr val="0767B2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80984" cy="717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890289" y="4953396"/>
            <a:ext cx="881185" cy="88118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198746" y="6616719"/>
            <a:ext cx="918485" cy="918485"/>
          </a:xfrm>
          <a:custGeom>
            <a:avLst/>
            <a:gdLst/>
            <a:ahLst/>
            <a:cxnLst/>
            <a:rect r="r" b="b" t="t" l="l"/>
            <a:pathLst>
              <a:path h="918485" w="918485">
                <a:moveTo>
                  <a:pt x="0" y="0"/>
                </a:moveTo>
                <a:lnTo>
                  <a:pt x="918484" y="0"/>
                </a:lnTo>
                <a:lnTo>
                  <a:pt x="918484" y="918485"/>
                </a:lnTo>
                <a:lnTo>
                  <a:pt x="0" y="918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425235" y="785988"/>
            <a:ext cx="114375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CHIA SẺ VỀ DỰ ÁN HỌC TẬP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2143065" y="3143585"/>
            <a:ext cx="974165" cy="1275503"/>
          </a:xfrm>
          <a:custGeom>
            <a:avLst/>
            <a:gdLst/>
            <a:ahLst/>
            <a:cxnLst/>
            <a:rect r="r" b="b" t="t" l="l"/>
            <a:pathLst>
              <a:path h="1275503" w="974165">
                <a:moveTo>
                  <a:pt x="0" y="0"/>
                </a:moveTo>
                <a:lnTo>
                  <a:pt x="974165" y="0"/>
                </a:lnTo>
                <a:lnTo>
                  <a:pt x="974165" y="1275503"/>
                </a:lnTo>
                <a:lnTo>
                  <a:pt x="0" y="12755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348381" y="6406345"/>
            <a:ext cx="1217029" cy="1339234"/>
          </a:xfrm>
          <a:custGeom>
            <a:avLst/>
            <a:gdLst/>
            <a:ahLst/>
            <a:cxnLst/>
            <a:rect r="r" b="b" t="t" l="l"/>
            <a:pathLst>
              <a:path h="1339234" w="1217029">
                <a:moveTo>
                  <a:pt x="0" y="0"/>
                </a:moveTo>
                <a:lnTo>
                  <a:pt x="1217029" y="0"/>
                </a:lnTo>
                <a:lnTo>
                  <a:pt x="1217029" y="1339234"/>
                </a:lnTo>
                <a:lnTo>
                  <a:pt x="0" y="1339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446784" y="3258034"/>
            <a:ext cx="1020223" cy="1037075"/>
          </a:xfrm>
          <a:custGeom>
            <a:avLst/>
            <a:gdLst/>
            <a:ahLst/>
            <a:cxnLst/>
            <a:rect r="r" b="b" t="t" l="l"/>
            <a:pathLst>
              <a:path h="1037075" w="1020223">
                <a:moveTo>
                  <a:pt x="0" y="0"/>
                </a:moveTo>
                <a:lnTo>
                  <a:pt x="1020223" y="0"/>
                </a:lnTo>
                <a:lnTo>
                  <a:pt x="1020223" y="1037075"/>
                </a:lnTo>
                <a:lnTo>
                  <a:pt x="0" y="1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9088285" y="2452937"/>
            <a:ext cx="3352771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CẢM NHẬN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88940" y="3153259"/>
            <a:ext cx="7504232" cy="145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Hứng thú và động lực</a:t>
            </a:r>
          </a:p>
          <a:p>
            <a:pPr algn="l" marL="863588" indent="-431794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Áp lực và lo lắng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88940" y="5686204"/>
            <a:ext cx="7504232" cy="2962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88" indent="-431794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Quản lý thời gian</a:t>
            </a:r>
          </a:p>
          <a:p>
            <a:pPr algn="l" marL="863588" indent="-431794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Làm việc nhóm</a:t>
            </a:r>
          </a:p>
          <a:p>
            <a:pPr algn="l" marL="863588" indent="-431794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Khả năng thích ứng</a:t>
            </a:r>
          </a:p>
          <a:p>
            <a:pPr algn="l" marL="863588" indent="-431794" lvl="1">
              <a:lnSpc>
                <a:spcPts val="5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Kỷ luật bản thân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088285" y="5007367"/>
            <a:ext cx="2513150" cy="669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BÀI HỌC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6193172" y="8296062"/>
            <a:ext cx="3051309" cy="2976200"/>
          </a:xfrm>
          <a:custGeom>
            <a:avLst/>
            <a:gdLst/>
            <a:ahLst/>
            <a:cxnLst/>
            <a:rect r="r" b="b" t="t" l="l"/>
            <a:pathLst>
              <a:path h="2976200" w="3051309">
                <a:moveTo>
                  <a:pt x="0" y="0"/>
                </a:moveTo>
                <a:lnTo>
                  <a:pt x="3051309" y="0"/>
                </a:lnTo>
                <a:lnTo>
                  <a:pt x="3051309" y="2976200"/>
                </a:lnTo>
                <a:lnTo>
                  <a:pt x="0" y="2976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490454" y="-232162"/>
            <a:ext cx="2305237" cy="2521725"/>
          </a:xfrm>
          <a:custGeom>
            <a:avLst/>
            <a:gdLst/>
            <a:ahLst/>
            <a:cxnLst/>
            <a:rect r="r" b="b" t="t" l="l"/>
            <a:pathLst>
              <a:path h="2521725" w="2305237">
                <a:moveTo>
                  <a:pt x="0" y="0"/>
                </a:moveTo>
                <a:lnTo>
                  <a:pt x="2305237" y="0"/>
                </a:lnTo>
                <a:lnTo>
                  <a:pt x="2305237" y="2521724"/>
                </a:lnTo>
                <a:lnTo>
                  <a:pt x="0" y="25217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3946" y="-465137"/>
            <a:ext cx="11718284" cy="11718284"/>
          </a:xfrm>
          <a:custGeom>
            <a:avLst/>
            <a:gdLst/>
            <a:ahLst/>
            <a:cxnLst/>
            <a:rect r="r" b="b" t="t" l="l"/>
            <a:pathLst>
              <a:path h="11718284" w="11718284">
                <a:moveTo>
                  <a:pt x="0" y="0"/>
                </a:moveTo>
                <a:lnTo>
                  <a:pt x="11718284" y="0"/>
                </a:lnTo>
                <a:lnTo>
                  <a:pt x="11718284" y="11718284"/>
                </a:lnTo>
                <a:lnTo>
                  <a:pt x="0" y="11718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13946" y="366695"/>
            <a:ext cx="1004905" cy="1004905"/>
          </a:xfrm>
          <a:custGeom>
            <a:avLst/>
            <a:gdLst/>
            <a:ahLst/>
            <a:cxnLst/>
            <a:rect r="r" b="b" t="t" l="l"/>
            <a:pathLst>
              <a:path h="1004905" w="1004905">
                <a:moveTo>
                  <a:pt x="0" y="0"/>
                </a:moveTo>
                <a:lnTo>
                  <a:pt x="1004906" y="0"/>
                </a:lnTo>
                <a:lnTo>
                  <a:pt x="1004906" y="1004905"/>
                </a:lnTo>
                <a:lnTo>
                  <a:pt x="0" y="1004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68141" y="8167047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857396" y="-5991418"/>
            <a:ext cx="17945987" cy="18958348"/>
          </a:xfrm>
          <a:custGeom>
            <a:avLst/>
            <a:gdLst/>
            <a:ahLst/>
            <a:cxnLst/>
            <a:rect r="r" b="b" t="t" l="l"/>
            <a:pathLst>
              <a:path h="18958348" w="17945987">
                <a:moveTo>
                  <a:pt x="0" y="0"/>
                </a:moveTo>
                <a:lnTo>
                  <a:pt x="17945988" y="0"/>
                </a:lnTo>
                <a:lnTo>
                  <a:pt x="17945988" y="18958348"/>
                </a:lnTo>
                <a:lnTo>
                  <a:pt x="0" y="18958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432" t="0" r="-9432" b="-2675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4909" y="3135681"/>
            <a:ext cx="8922547" cy="446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Thầy luôn chia sẻ những hiểu biết thực tế giúp em hiểu rõ hơn về cuộc sống.</a:t>
            </a:r>
          </a:p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Thầy luôn biết cách tạo dựng không khí thoải mái và khuyến khích thảo luận nhóm làm cho việc học trở nên thú vị hơn.</a:t>
            </a:r>
          </a:p>
          <a:p>
            <a:pPr algn="just" marL="647697" indent="-323848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Thầy sẵn sàng hỗ trợ sinh viên bên ngoài giờ học, bằng cách trao đổi ý tưởng và tư vấn về học tập. </a:t>
            </a:r>
          </a:p>
          <a:p>
            <a:pPr algn="just">
              <a:lnSpc>
                <a:spcPts val="4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501326" y="1608168"/>
            <a:ext cx="6403777" cy="84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Giảng viên: Vũ Xuân Anh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3004324" cy="2081177"/>
          </a:xfrm>
          <a:custGeom>
            <a:avLst/>
            <a:gdLst/>
            <a:ahLst/>
            <a:cxnLst/>
            <a:rect r="r" b="b" t="t" l="l"/>
            <a:pathLst>
              <a:path h="2081177" w="3004324">
                <a:moveTo>
                  <a:pt x="0" y="0"/>
                </a:moveTo>
                <a:lnTo>
                  <a:pt x="3004324" y="0"/>
                </a:lnTo>
                <a:lnTo>
                  <a:pt x="3004324" y="2081177"/>
                </a:lnTo>
                <a:lnTo>
                  <a:pt x="0" y="20811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8888" y="1757486"/>
            <a:ext cx="6817181" cy="6817181"/>
            <a:chOff x="0" y="0"/>
            <a:chExt cx="837653" cy="8376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7653" cy="837653"/>
            </a:xfrm>
            <a:custGeom>
              <a:avLst/>
              <a:gdLst/>
              <a:ahLst/>
              <a:cxnLst/>
              <a:rect r="r" b="b" t="t" l="l"/>
              <a:pathLst>
                <a:path h="837653" w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3849A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530" y="40430"/>
              <a:ext cx="680593" cy="718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7279" y="2055878"/>
            <a:ext cx="6220398" cy="6220398"/>
          </a:xfrm>
          <a:custGeom>
            <a:avLst/>
            <a:gdLst/>
            <a:ahLst/>
            <a:cxnLst/>
            <a:rect r="r" b="b" t="t" l="l"/>
            <a:pathLst>
              <a:path h="6220398" w="6220398">
                <a:moveTo>
                  <a:pt x="0" y="0"/>
                </a:moveTo>
                <a:lnTo>
                  <a:pt x="6220398" y="0"/>
                </a:lnTo>
                <a:lnTo>
                  <a:pt x="6220398" y="6220397"/>
                </a:lnTo>
                <a:lnTo>
                  <a:pt x="0" y="622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2087" y="2138378"/>
            <a:ext cx="6055396" cy="6055396"/>
          </a:xfrm>
          <a:custGeom>
            <a:avLst/>
            <a:gdLst/>
            <a:ahLst/>
            <a:cxnLst/>
            <a:rect r="r" b="b" t="t" l="l"/>
            <a:pathLst>
              <a:path h="6055396" w="6055396">
                <a:moveTo>
                  <a:pt x="0" y="0"/>
                </a:moveTo>
                <a:lnTo>
                  <a:pt x="6055397" y="0"/>
                </a:lnTo>
                <a:lnTo>
                  <a:pt x="6055397" y="6055397"/>
                </a:lnTo>
                <a:lnTo>
                  <a:pt x="0" y="60553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19823" y="2399664"/>
            <a:ext cx="5805876" cy="5532824"/>
            <a:chOff x="0" y="0"/>
            <a:chExt cx="852913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2913" cy="812800"/>
            </a:xfrm>
            <a:custGeom>
              <a:avLst/>
              <a:gdLst/>
              <a:ahLst/>
              <a:cxnLst/>
              <a:rect r="r" b="b" t="t" l="l"/>
              <a:pathLst>
                <a:path h="812800" w="852913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9961" y="38100"/>
              <a:ext cx="69299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4397478" y="750863"/>
            <a:ext cx="4392637" cy="8785274"/>
          </a:xfrm>
          <a:custGeom>
            <a:avLst/>
            <a:gdLst/>
            <a:ahLst/>
            <a:cxnLst/>
            <a:rect r="r" b="b" t="t" l="l"/>
            <a:pathLst>
              <a:path h="8785274" w="4392637">
                <a:moveTo>
                  <a:pt x="0" y="0"/>
                </a:moveTo>
                <a:lnTo>
                  <a:pt x="4392637" y="0"/>
                </a:lnTo>
                <a:lnTo>
                  <a:pt x="4392637" y="8785274"/>
                </a:lnTo>
                <a:lnTo>
                  <a:pt x="0" y="878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-1802175" y="4393923"/>
            <a:ext cx="5103504" cy="1499154"/>
          </a:xfrm>
          <a:custGeom>
            <a:avLst/>
            <a:gdLst/>
            <a:ahLst/>
            <a:cxnLst/>
            <a:rect r="r" b="b" t="t" l="l"/>
            <a:pathLst>
              <a:path h="1499154" w="5103504">
                <a:moveTo>
                  <a:pt x="0" y="0"/>
                </a:moveTo>
                <a:lnTo>
                  <a:pt x="5103504" y="0"/>
                </a:lnTo>
                <a:lnTo>
                  <a:pt x="5103504" y="1499154"/>
                </a:lnTo>
                <a:lnTo>
                  <a:pt x="0" y="14991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03801" y="2353149"/>
            <a:ext cx="432044" cy="43204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46065" y="7456654"/>
            <a:ext cx="432044" cy="43204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3827" y="9089590"/>
            <a:ext cx="2831992" cy="283199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823139" y="435103"/>
            <a:ext cx="1187194" cy="118719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517484" y="8711283"/>
            <a:ext cx="1050577" cy="105057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042772" y="-897152"/>
            <a:ext cx="1794303" cy="179430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9028240" y="5047443"/>
            <a:ext cx="11006288" cy="1240709"/>
          </a:xfrm>
          <a:custGeom>
            <a:avLst/>
            <a:gdLst/>
            <a:ahLst/>
            <a:cxnLst/>
            <a:rect r="r" b="b" t="t" l="l"/>
            <a:pathLst>
              <a:path h="1240709" w="11006288">
                <a:moveTo>
                  <a:pt x="0" y="0"/>
                </a:moveTo>
                <a:lnTo>
                  <a:pt x="11006288" y="0"/>
                </a:lnTo>
                <a:lnTo>
                  <a:pt x="11006288" y="1240709"/>
                </a:lnTo>
                <a:lnTo>
                  <a:pt x="0" y="12407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212641" y="1622297"/>
            <a:ext cx="8046659" cy="335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261"/>
              </a:lnSpc>
            </a:pPr>
            <a:r>
              <a:rPr lang="en-US" sz="11050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Trân trọng cảm ơn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93170" y="5234410"/>
            <a:ext cx="87948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Các quý thầy cô đã lắng nghe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735845" y="2591748"/>
            <a:ext cx="5358713" cy="5148657"/>
            <a:chOff x="0" y="0"/>
            <a:chExt cx="6609041" cy="63499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09042" cy="6349975"/>
            </a:xfrm>
            <a:custGeom>
              <a:avLst/>
              <a:gdLst/>
              <a:ahLst/>
              <a:cxnLst/>
              <a:rect r="r" b="b" t="t" l="l"/>
              <a:pathLst>
                <a:path h="6349975" w="6609042">
                  <a:moveTo>
                    <a:pt x="6609042" y="3175025"/>
                  </a:moveTo>
                  <a:cubicBezTo>
                    <a:pt x="6609042" y="4928451"/>
                    <a:pt x="5129528" y="6349975"/>
                    <a:pt x="3304521" y="6349975"/>
                  </a:cubicBezTo>
                  <a:cubicBezTo>
                    <a:pt x="1479487" y="6349975"/>
                    <a:pt x="0" y="4928451"/>
                    <a:pt x="0" y="3175025"/>
                  </a:cubicBezTo>
                  <a:cubicBezTo>
                    <a:pt x="0" y="1421511"/>
                    <a:pt x="1479487" y="0"/>
                    <a:pt x="3304521" y="0"/>
                  </a:cubicBezTo>
                  <a:cubicBezTo>
                    <a:pt x="5129555" y="0"/>
                    <a:pt x="6609042" y="1421511"/>
                    <a:pt x="6609042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12590" r="0" b="-43567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57580" y="4429828"/>
            <a:ext cx="10404012" cy="1824408"/>
            <a:chOff x="0" y="0"/>
            <a:chExt cx="2227806" cy="3906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7806" cy="390660"/>
            </a:xfrm>
            <a:custGeom>
              <a:avLst/>
              <a:gdLst/>
              <a:ahLst/>
              <a:cxnLst/>
              <a:rect r="r" b="b" t="t" l="l"/>
              <a:pathLst>
                <a:path h="390660" w="2227806">
                  <a:moveTo>
                    <a:pt x="0" y="0"/>
                  </a:moveTo>
                  <a:lnTo>
                    <a:pt x="2227806" y="0"/>
                  </a:lnTo>
                  <a:lnTo>
                    <a:pt x="2227806" y="390660"/>
                  </a:lnTo>
                  <a:lnTo>
                    <a:pt x="0" y="3906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27806" cy="428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35812" y="4743862"/>
            <a:ext cx="9199972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5600">
                <a:solidFill>
                  <a:srgbClr val="202020"/>
                </a:solidFill>
                <a:latin typeface="Francois One"/>
                <a:ea typeface="Francois One"/>
                <a:cs typeface="Francois One"/>
                <a:sym typeface="Francois One"/>
              </a:rPr>
              <a:t>II.Nâng cấp mối quan hệ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07250" y="234909"/>
            <a:ext cx="4863674" cy="143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00"/>
              </a:lnSpc>
            </a:pPr>
            <a:r>
              <a:rPr lang="en-US" sz="10000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Nội Dung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28328" y="3093148"/>
            <a:ext cx="4703290" cy="6195017"/>
          </a:xfrm>
          <a:custGeom>
            <a:avLst/>
            <a:gdLst/>
            <a:ahLst/>
            <a:cxnLst/>
            <a:rect r="r" b="b" t="t" l="l"/>
            <a:pathLst>
              <a:path h="6195017" w="4703290">
                <a:moveTo>
                  <a:pt x="0" y="0"/>
                </a:moveTo>
                <a:lnTo>
                  <a:pt x="4703290" y="0"/>
                </a:lnTo>
                <a:lnTo>
                  <a:pt x="4703290" y="6195017"/>
                </a:lnTo>
                <a:lnTo>
                  <a:pt x="0" y="6195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8328" y="1666834"/>
            <a:ext cx="4703290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500">
                <a:solidFill>
                  <a:srgbClr val="202020"/>
                </a:solidFill>
                <a:latin typeface="Alata"/>
                <a:ea typeface="Alata"/>
                <a:cs typeface="Alata"/>
                <a:sym typeface="Alata"/>
              </a:rPr>
              <a:t>GIỚI THIỆU KHÁI QUÁT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5355374" y="1028700"/>
            <a:ext cx="9525" cy="8229600"/>
          </a:xfrm>
          <a:prstGeom prst="rect">
            <a:avLst/>
          </a:prstGeom>
          <a:solidFill>
            <a:srgbClr val="3D3D3D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5364899" y="4369850"/>
            <a:ext cx="1944365" cy="1944365"/>
            <a:chOff x="0" y="0"/>
            <a:chExt cx="2592487" cy="259248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2592487" cy="259248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21441" y="21441"/>
                <a:ext cx="769919" cy="769919"/>
              </a:xfrm>
              <a:custGeom>
                <a:avLst/>
                <a:gdLst/>
                <a:ahLst/>
                <a:cxnLst/>
                <a:rect r="r" b="b" t="t" l="l"/>
                <a:pathLst>
                  <a:path h="769919" w="769919">
                    <a:moveTo>
                      <a:pt x="421561" y="15161"/>
                    </a:moveTo>
                    <a:lnTo>
                      <a:pt x="754757" y="348357"/>
                    </a:lnTo>
                    <a:cubicBezTo>
                      <a:pt x="764465" y="358065"/>
                      <a:pt x="769918" y="371231"/>
                      <a:pt x="769918" y="384959"/>
                    </a:cubicBezTo>
                    <a:cubicBezTo>
                      <a:pt x="769918" y="398687"/>
                      <a:pt x="764465" y="411853"/>
                      <a:pt x="754757" y="421561"/>
                    </a:cubicBezTo>
                    <a:lnTo>
                      <a:pt x="421561" y="754757"/>
                    </a:lnTo>
                    <a:cubicBezTo>
                      <a:pt x="411853" y="764465"/>
                      <a:pt x="398687" y="769918"/>
                      <a:pt x="384959" y="769918"/>
                    </a:cubicBezTo>
                    <a:cubicBezTo>
                      <a:pt x="371231" y="769918"/>
                      <a:pt x="358065" y="764465"/>
                      <a:pt x="348357" y="754757"/>
                    </a:cubicBezTo>
                    <a:lnTo>
                      <a:pt x="15161" y="421561"/>
                    </a:lnTo>
                    <a:cubicBezTo>
                      <a:pt x="5453" y="411853"/>
                      <a:pt x="0" y="398687"/>
                      <a:pt x="0" y="384959"/>
                    </a:cubicBezTo>
                    <a:cubicBezTo>
                      <a:pt x="0" y="371231"/>
                      <a:pt x="5453" y="358065"/>
                      <a:pt x="15161" y="348357"/>
                    </a:cubicBezTo>
                    <a:lnTo>
                      <a:pt x="348357" y="15161"/>
                    </a:lnTo>
                    <a:cubicBezTo>
                      <a:pt x="358065" y="5453"/>
                      <a:pt x="371231" y="0"/>
                      <a:pt x="384959" y="0"/>
                    </a:cubicBezTo>
                    <a:cubicBezTo>
                      <a:pt x="398687" y="0"/>
                      <a:pt x="411853" y="5453"/>
                      <a:pt x="421561" y="15161"/>
                    </a:cubicBezTo>
                    <a:close/>
                  </a:path>
                </a:pathLst>
              </a:custGeom>
              <a:solidFill>
                <a:srgbClr val="3849A2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657013" y="538035"/>
              <a:ext cx="1244376" cy="1514175"/>
            </a:xfrm>
            <a:custGeom>
              <a:avLst/>
              <a:gdLst/>
              <a:ahLst/>
              <a:cxnLst/>
              <a:rect r="r" b="b" t="t" l="l"/>
              <a:pathLst>
                <a:path h="1514175" w="1244376">
                  <a:moveTo>
                    <a:pt x="0" y="0"/>
                  </a:moveTo>
                  <a:lnTo>
                    <a:pt x="1244376" y="0"/>
                  </a:lnTo>
                  <a:lnTo>
                    <a:pt x="1244376" y="1514175"/>
                  </a:lnTo>
                  <a:lnTo>
                    <a:pt x="0" y="1514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364899" y="2120965"/>
            <a:ext cx="11412944" cy="1961172"/>
            <a:chOff x="0" y="0"/>
            <a:chExt cx="15217259" cy="2614896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1345243" y="79972"/>
              <a:ext cx="13872016" cy="2432544"/>
              <a:chOff x="0" y="0"/>
              <a:chExt cx="2227806" cy="39066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227806" cy="390660"/>
              </a:xfrm>
              <a:custGeom>
                <a:avLst/>
                <a:gdLst/>
                <a:ahLst/>
                <a:cxnLst/>
                <a:rect r="r" b="b" t="t" l="l"/>
                <a:pathLst>
                  <a:path h="390660" w="2227806">
                    <a:moveTo>
                      <a:pt x="0" y="0"/>
                    </a:moveTo>
                    <a:lnTo>
                      <a:pt x="2227806" y="0"/>
                    </a:lnTo>
                    <a:lnTo>
                      <a:pt x="2227806" y="390660"/>
                    </a:lnTo>
                    <a:lnTo>
                      <a:pt x="0" y="3906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2227806" cy="4287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2592487" cy="2592487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21441" y="21441"/>
                <a:ext cx="769919" cy="769919"/>
              </a:xfrm>
              <a:custGeom>
                <a:avLst/>
                <a:gdLst/>
                <a:ahLst/>
                <a:cxnLst/>
                <a:rect r="r" b="b" t="t" l="l"/>
                <a:pathLst>
                  <a:path h="769919" w="769919">
                    <a:moveTo>
                      <a:pt x="421561" y="15161"/>
                    </a:moveTo>
                    <a:lnTo>
                      <a:pt x="754757" y="348357"/>
                    </a:lnTo>
                    <a:cubicBezTo>
                      <a:pt x="764465" y="358065"/>
                      <a:pt x="769918" y="371231"/>
                      <a:pt x="769918" y="384959"/>
                    </a:cubicBezTo>
                    <a:cubicBezTo>
                      <a:pt x="769918" y="398687"/>
                      <a:pt x="764465" y="411853"/>
                      <a:pt x="754757" y="421561"/>
                    </a:cubicBezTo>
                    <a:lnTo>
                      <a:pt x="421561" y="754757"/>
                    </a:lnTo>
                    <a:cubicBezTo>
                      <a:pt x="411853" y="764465"/>
                      <a:pt x="398687" y="769918"/>
                      <a:pt x="384959" y="769918"/>
                    </a:cubicBezTo>
                    <a:cubicBezTo>
                      <a:pt x="371231" y="769918"/>
                      <a:pt x="358065" y="764465"/>
                      <a:pt x="348357" y="754757"/>
                    </a:cubicBezTo>
                    <a:lnTo>
                      <a:pt x="15161" y="421561"/>
                    </a:lnTo>
                    <a:cubicBezTo>
                      <a:pt x="5453" y="411853"/>
                      <a:pt x="0" y="398687"/>
                      <a:pt x="0" y="384959"/>
                    </a:cubicBezTo>
                    <a:cubicBezTo>
                      <a:pt x="0" y="371231"/>
                      <a:pt x="5453" y="358065"/>
                      <a:pt x="15161" y="348357"/>
                    </a:cubicBezTo>
                    <a:lnTo>
                      <a:pt x="348357" y="15161"/>
                    </a:lnTo>
                    <a:cubicBezTo>
                      <a:pt x="358065" y="5453"/>
                      <a:pt x="371231" y="0"/>
                      <a:pt x="384959" y="0"/>
                    </a:cubicBezTo>
                    <a:cubicBezTo>
                      <a:pt x="398687" y="0"/>
                      <a:pt x="411853" y="5453"/>
                      <a:pt x="421561" y="15161"/>
                    </a:cubicBezTo>
                    <a:close/>
                  </a:path>
                </a:pathLst>
              </a:custGeom>
              <a:solidFill>
                <a:srgbClr val="3849A2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762050" y="637834"/>
              <a:ext cx="1034302" cy="1316819"/>
            </a:xfrm>
            <a:custGeom>
              <a:avLst/>
              <a:gdLst/>
              <a:ahLst/>
              <a:cxnLst/>
              <a:rect r="r" b="b" t="t" l="l"/>
              <a:pathLst>
                <a:path h="1316819" w="1034302">
                  <a:moveTo>
                    <a:pt x="0" y="0"/>
                  </a:moveTo>
                  <a:lnTo>
                    <a:pt x="1034302" y="0"/>
                  </a:lnTo>
                  <a:lnTo>
                    <a:pt x="1034302" y="1316819"/>
                  </a:lnTo>
                  <a:lnTo>
                    <a:pt x="0" y="1316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592487" y="-81953"/>
              <a:ext cx="12266630" cy="26968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5599">
                  <a:solidFill>
                    <a:srgbClr val="202020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I.Lập kế hoạch bằng OKR và Kaizen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373831" y="6659944"/>
            <a:ext cx="10404012" cy="1824408"/>
            <a:chOff x="0" y="0"/>
            <a:chExt cx="2227806" cy="39066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27806" cy="390660"/>
            </a:xfrm>
            <a:custGeom>
              <a:avLst/>
              <a:gdLst/>
              <a:ahLst/>
              <a:cxnLst/>
              <a:rect r="r" b="b" t="t" l="l"/>
              <a:pathLst>
                <a:path h="390660" w="2227806">
                  <a:moveTo>
                    <a:pt x="0" y="0"/>
                  </a:moveTo>
                  <a:lnTo>
                    <a:pt x="2227806" y="0"/>
                  </a:lnTo>
                  <a:lnTo>
                    <a:pt x="2227806" y="390660"/>
                  </a:lnTo>
                  <a:lnTo>
                    <a:pt x="0" y="3906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2227806" cy="428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401649" y="6599965"/>
            <a:ext cx="1944365" cy="194436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1441" y="21441"/>
              <a:ext cx="769919" cy="769919"/>
            </a:xfrm>
            <a:custGeom>
              <a:avLst/>
              <a:gdLst/>
              <a:ahLst/>
              <a:cxnLst/>
              <a:rect r="r" b="b" t="t" l="l"/>
              <a:pathLst>
                <a:path h="769919" w="769919">
                  <a:moveTo>
                    <a:pt x="421561" y="15161"/>
                  </a:moveTo>
                  <a:lnTo>
                    <a:pt x="754757" y="348357"/>
                  </a:lnTo>
                  <a:cubicBezTo>
                    <a:pt x="764465" y="358065"/>
                    <a:pt x="769918" y="371231"/>
                    <a:pt x="769918" y="384959"/>
                  </a:cubicBezTo>
                  <a:cubicBezTo>
                    <a:pt x="769918" y="398687"/>
                    <a:pt x="764465" y="411853"/>
                    <a:pt x="754757" y="421561"/>
                  </a:cubicBezTo>
                  <a:lnTo>
                    <a:pt x="421561" y="754757"/>
                  </a:lnTo>
                  <a:cubicBezTo>
                    <a:pt x="411853" y="764465"/>
                    <a:pt x="398687" y="769918"/>
                    <a:pt x="384959" y="769918"/>
                  </a:cubicBezTo>
                  <a:cubicBezTo>
                    <a:pt x="371231" y="769918"/>
                    <a:pt x="358065" y="764465"/>
                    <a:pt x="348357" y="754757"/>
                  </a:cubicBezTo>
                  <a:lnTo>
                    <a:pt x="15161" y="421561"/>
                  </a:lnTo>
                  <a:cubicBezTo>
                    <a:pt x="5453" y="411853"/>
                    <a:pt x="0" y="398687"/>
                    <a:pt x="0" y="384959"/>
                  </a:cubicBezTo>
                  <a:cubicBezTo>
                    <a:pt x="0" y="371231"/>
                    <a:pt x="5453" y="358065"/>
                    <a:pt x="15161" y="348357"/>
                  </a:cubicBezTo>
                  <a:lnTo>
                    <a:pt x="348357" y="15161"/>
                  </a:lnTo>
                  <a:cubicBezTo>
                    <a:pt x="358065" y="5453"/>
                    <a:pt x="371231" y="0"/>
                    <a:pt x="384959" y="0"/>
                  </a:cubicBezTo>
                  <a:cubicBezTo>
                    <a:pt x="398687" y="0"/>
                    <a:pt x="411853" y="5453"/>
                    <a:pt x="421561" y="15161"/>
                  </a:cubicBezTo>
                  <a:close/>
                </a:path>
              </a:pathLst>
            </a:custGeom>
            <a:solidFill>
              <a:srgbClr val="3849A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5911851" y="7009540"/>
            <a:ext cx="923961" cy="915876"/>
          </a:xfrm>
          <a:custGeom>
            <a:avLst/>
            <a:gdLst/>
            <a:ahLst/>
            <a:cxnLst/>
            <a:rect r="r" b="b" t="t" l="l"/>
            <a:pathLst>
              <a:path h="915876" w="923961">
                <a:moveTo>
                  <a:pt x="0" y="0"/>
                </a:moveTo>
                <a:lnTo>
                  <a:pt x="923961" y="0"/>
                </a:lnTo>
                <a:lnTo>
                  <a:pt x="923961" y="915876"/>
                </a:lnTo>
                <a:lnTo>
                  <a:pt x="0" y="915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7860364" y="6978136"/>
            <a:ext cx="8685622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202020"/>
                </a:solidFill>
                <a:latin typeface="Francois One"/>
                <a:ea typeface="Francois One"/>
                <a:cs typeface="Francois One"/>
                <a:sym typeface="Francois One"/>
              </a:rPr>
              <a:t>III.Lời cảm ơn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4427" y="5701772"/>
            <a:ext cx="3217003" cy="5346227"/>
          </a:xfrm>
          <a:custGeom>
            <a:avLst/>
            <a:gdLst/>
            <a:ahLst/>
            <a:cxnLst/>
            <a:rect r="r" b="b" t="t" l="l"/>
            <a:pathLst>
              <a:path h="5346227" w="3217003">
                <a:moveTo>
                  <a:pt x="0" y="0"/>
                </a:moveTo>
                <a:lnTo>
                  <a:pt x="3217003" y="0"/>
                </a:lnTo>
                <a:lnTo>
                  <a:pt x="3217003" y="5346227"/>
                </a:lnTo>
                <a:lnTo>
                  <a:pt x="0" y="5346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18085" y="7002013"/>
            <a:ext cx="2806087" cy="4045985"/>
          </a:xfrm>
          <a:custGeom>
            <a:avLst/>
            <a:gdLst/>
            <a:ahLst/>
            <a:cxnLst/>
            <a:rect r="r" b="b" t="t" l="l"/>
            <a:pathLst>
              <a:path h="4045985" w="2806087">
                <a:moveTo>
                  <a:pt x="0" y="0"/>
                </a:moveTo>
                <a:lnTo>
                  <a:pt x="2806087" y="0"/>
                </a:lnTo>
                <a:lnTo>
                  <a:pt x="2806087" y="4045986"/>
                </a:lnTo>
                <a:lnTo>
                  <a:pt x="0" y="4045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41685" y="7002013"/>
            <a:ext cx="2928230" cy="3999398"/>
          </a:xfrm>
          <a:custGeom>
            <a:avLst/>
            <a:gdLst/>
            <a:ahLst/>
            <a:cxnLst/>
            <a:rect r="r" b="b" t="t" l="l"/>
            <a:pathLst>
              <a:path h="3999398" w="2928230">
                <a:moveTo>
                  <a:pt x="0" y="0"/>
                </a:moveTo>
                <a:lnTo>
                  <a:pt x="2928230" y="0"/>
                </a:lnTo>
                <a:lnTo>
                  <a:pt x="2928230" y="3999398"/>
                </a:lnTo>
                <a:lnTo>
                  <a:pt x="0" y="3999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75007" y="1577006"/>
            <a:ext cx="13215843" cy="2360351"/>
            <a:chOff x="0" y="0"/>
            <a:chExt cx="17621124" cy="314713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557750" y="105885"/>
              <a:ext cx="16063374" cy="2816812"/>
              <a:chOff x="0" y="0"/>
              <a:chExt cx="2227806" cy="39066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27806" cy="390660"/>
              </a:xfrm>
              <a:custGeom>
                <a:avLst/>
                <a:gdLst/>
                <a:ahLst/>
                <a:cxnLst/>
                <a:rect r="r" b="b" t="t" l="l"/>
                <a:pathLst>
                  <a:path h="390660" w="2227806">
                    <a:moveTo>
                      <a:pt x="0" y="0"/>
                    </a:moveTo>
                    <a:lnTo>
                      <a:pt x="2227806" y="0"/>
                    </a:lnTo>
                    <a:lnTo>
                      <a:pt x="2227806" y="390660"/>
                    </a:lnTo>
                    <a:lnTo>
                      <a:pt x="0" y="3906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2227806" cy="4382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3280"/>
              <a:ext cx="3002021" cy="3002021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21441" y="21441"/>
                <a:ext cx="769919" cy="769919"/>
              </a:xfrm>
              <a:custGeom>
                <a:avLst/>
                <a:gdLst/>
                <a:ahLst/>
                <a:cxnLst/>
                <a:rect r="r" b="b" t="t" l="l"/>
                <a:pathLst>
                  <a:path h="769919" w="769919">
                    <a:moveTo>
                      <a:pt x="421561" y="15161"/>
                    </a:moveTo>
                    <a:lnTo>
                      <a:pt x="754757" y="348357"/>
                    </a:lnTo>
                    <a:cubicBezTo>
                      <a:pt x="764465" y="358065"/>
                      <a:pt x="769918" y="371231"/>
                      <a:pt x="769918" y="384959"/>
                    </a:cubicBezTo>
                    <a:cubicBezTo>
                      <a:pt x="769918" y="398687"/>
                      <a:pt x="764465" y="411853"/>
                      <a:pt x="754757" y="421561"/>
                    </a:cubicBezTo>
                    <a:lnTo>
                      <a:pt x="421561" y="754757"/>
                    </a:lnTo>
                    <a:cubicBezTo>
                      <a:pt x="411853" y="764465"/>
                      <a:pt x="398687" y="769918"/>
                      <a:pt x="384959" y="769918"/>
                    </a:cubicBezTo>
                    <a:cubicBezTo>
                      <a:pt x="371231" y="769918"/>
                      <a:pt x="358065" y="764465"/>
                      <a:pt x="348357" y="754757"/>
                    </a:cubicBezTo>
                    <a:lnTo>
                      <a:pt x="15161" y="421561"/>
                    </a:lnTo>
                    <a:cubicBezTo>
                      <a:pt x="5453" y="411853"/>
                      <a:pt x="0" y="398687"/>
                      <a:pt x="0" y="384959"/>
                    </a:cubicBezTo>
                    <a:cubicBezTo>
                      <a:pt x="0" y="371231"/>
                      <a:pt x="5453" y="358065"/>
                      <a:pt x="15161" y="348357"/>
                    </a:cubicBezTo>
                    <a:lnTo>
                      <a:pt x="348357" y="15161"/>
                    </a:lnTo>
                    <a:cubicBezTo>
                      <a:pt x="358065" y="5453"/>
                      <a:pt x="371231" y="0"/>
                      <a:pt x="384959" y="0"/>
                    </a:cubicBezTo>
                    <a:cubicBezTo>
                      <a:pt x="398687" y="0"/>
                      <a:pt x="411853" y="5453"/>
                      <a:pt x="421561" y="15161"/>
                    </a:cubicBezTo>
                    <a:close/>
                  </a:path>
                </a:pathLst>
              </a:custGeom>
              <a:solidFill>
                <a:srgbClr val="3849A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139700" y="92075"/>
                <a:ext cx="533400" cy="581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1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882431" y="751873"/>
              <a:ext cx="1197690" cy="1524837"/>
            </a:xfrm>
            <a:custGeom>
              <a:avLst/>
              <a:gdLst/>
              <a:ahLst/>
              <a:cxnLst/>
              <a:rect r="r" b="b" t="t" l="l"/>
              <a:pathLst>
                <a:path h="1524837" w="1197690">
                  <a:moveTo>
                    <a:pt x="0" y="0"/>
                  </a:moveTo>
                  <a:lnTo>
                    <a:pt x="1197690" y="0"/>
                  </a:lnTo>
                  <a:lnTo>
                    <a:pt x="1197690" y="1524836"/>
                  </a:lnTo>
                  <a:lnTo>
                    <a:pt x="0" y="1524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002021" y="-209550"/>
              <a:ext cx="14204385" cy="3356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21"/>
                </a:lnSpc>
              </a:pPr>
              <a:r>
                <a:rPr lang="en-US" sz="6947">
                  <a:solidFill>
                    <a:srgbClr val="202020"/>
                  </a:solidFill>
                  <a:latin typeface="Francois One"/>
                  <a:ea typeface="Francois One"/>
                  <a:cs typeface="Francois One"/>
                  <a:sym typeface="Francois One"/>
                </a:rPr>
                <a:t>I.Lập kế hoạch bằng OKR và Kaizen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005197" y="0"/>
            <a:ext cx="4010394" cy="401039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945" y="7945"/>
              <a:ext cx="796910" cy="796910"/>
            </a:xfrm>
            <a:custGeom>
              <a:avLst/>
              <a:gdLst/>
              <a:ahLst/>
              <a:cxnLst/>
              <a:rect r="r" b="b" t="t" l="l"/>
              <a:pathLst>
                <a:path h="796910" w="796910">
                  <a:moveTo>
                    <a:pt x="416201" y="9801"/>
                  </a:moveTo>
                  <a:lnTo>
                    <a:pt x="787109" y="380709"/>
                  </a:lnTo>
                  <a:cubicBezTo>
                    <a:pt x="796910" y="390510"/>
                    <a:pt x="796910" y="406400"/>
                    <a:pt x="787109" y="416201"/>
                  </a:cubicBezTo>
                  <a:lnTo>
                    <a:pt x="416201" y="787109"/>
                  </a:lnTo>
                  <a:cubicBezTo>
                    <a:pt x="406400" y="796910"/>
                    <a:pt x="390510" y="796910"/>
                    <a:pt x="380709" y="787109"/>
                  </a:cubicBezTo>
                  <a:lnTo>
                    <a:pt x="9801" y="416201"/>
                  </a:lnTo>
                  <a:cubicBezTo>
                    <a:pt x="0" y="406400"/>
                    <a:pt x="0" y="390510"/>
                    <a:pt x="9801" y="380709"/>
                  </a:cubicBezTo>
                  <a:lnTo>
                    <a:pt x="380709" y="9801"/>
                  </a:lnTo>
                  <a:cubicBezTo>
                    <a:pt x="390510" y="0"/>
                    <a:pt x="406400" y="0"/>
                    <a:pt x="416201" y="9801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2797677" y="6614160"/>
            <a:ext cx="4010394" cy="401039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945" y="7945"/>
              <a:ext cx="796910" cy="796910"/>
            </a:xfrm>
            <a:custGeom>
              <a:avLst/>
              <a:gdLst/>
              <a:ahLst/>
              <a:cxnLst/>
              <a:rect r="r" b="b" t="t" l="l"/>
              <a:pathLst>
                <a:path h="796910" w="796910">
                  <a:moveTo>
                    <a:pt x="416201" y="9801"/>
                  </a:moveTo>
                  <a:lnTo>
                    <a:pt x="787109" y="380709"/>
                  </a:lnTo>
                  <a:cubicBezTo>
                    <a:pt x="796910" y="390510"/>
                    <a:pt x="796910" y="406400"/>
                    <a:pt x="787109" y="416201"/>
                  </a:cubicBezTo>
                  <a:lnTo>
                    <a:pt x="416201" y="787109"/>
                  </a:lnTo>
                  <a:cubicBezTo>
                    <a:pt x="406400" y="796910"/>
                    <a:pt x="390510" y="796910"/>
                    <a:pt x="380709" y="787109"/>
                  </a:cubicBezTo>
                  <a:lnTo>
                    <a:pt x="9801" y="416201"/>
                  </a:lnTo>
                  <a:cubicBezTo>
                    <a:pt x="0" y="406400"/>
                    <a:pt x="0" y="390510"/>
                    <a:pt x="9801" y="380709"/>
                  </a:cubicBezTo>
                  <a:lnTo>
                    <a:pt x="380709" y="9801"/>
                  </a:lnTo>
                  <a:cubicBezTo>
                    <a:pt x="390510" y="0"/>
                    <a:pt x="406400" y="0"/>
                    <a:pt x="416201" y="9801"/>
                  </a:cubicBezTo>
                  <a:close/>
                </a:path>
              </a:pathLst>
            </a:custGeom>
            <a:solidFill>
              <a:srgbClr val="5E17E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574983" y="0"/>
            <a:ext cx="3426033" cy="342603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9300" y="9300"/>
              <a:ext cx="794200" cy="794200"/>
            </a:xfrm>
            <a:custGeom>
              <a:avLst/>
              <a:gdLst/>
              <a:ahLst/>
              <a:cxnLst/>
              <a:rect r="r" b="b" t="t" l="l"/>
              <a:pathLst>
                <a:path h="794200" w="794200">
                  <a:moveTo>
                    <a:pt x="417872" y="11472"/>
                  </a:moveTo>
                  <a:lnTo>
                    <a:pt x="782728" y="376328"/>
                  </a:lnTo>
                  <a:cubicBezTo>
                    <a:pt x="794200" y="387800"/>
                    <a:pt x="794200" y="406400"/>
                    <a:pt x="782728" y="417872"/>
                  </a:cubicBezTo>
                  <a:lnTo>
                    <a:pt x="417872" y="782728"/>
                  </a:lnTo>
                  <a:cubicBezTo>
                    <a:pt x="406400" y="794200"/>
                    <a:pt x="387800" y="794200"/>
                    <a:pt x="376328" y="782728"/>
                  </a:cubicBezTo>
                  <a:lnTo>
                    <a:pt x="11472" y="417872"/>
                  </a:lnTo>
                  <a:cubicBezTo>
                    <a:pt x="0" y="406400"/>
                    <a:pt x="0" y="387800"/>
                    <a:pt x="11472" y="376328"/>
                  </a:cubicBezTo>
                  <a:lnTo>
                    <a:pt x="376328" y="11472"/>
                  </a:lnTo>
                  <a:cubicBezTo>
                    <a:pt x="387800" y="0"/>
                    <a:pt x="406400" y="0"/>
                    <a:pt x="417872" y="11472"/>
                  </a:cubicBezTo>
                  <a:close/>
                </a:path>
              </a:pathLst>
            </a:custGeom>
            <a:solidFill>
              <a:srgbClr val="3849A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075090" y="8168640"/>
            <a:ext cx="3426033" cy="342603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9300" y="9300"/>
              <a:ext cx="794200" cy="794200"/>
            </a:xfrm>
            <a:custGeom>
              <a:avLst/>
              <a:gdLst/>
              <a:ahLst/>
              <a:cxnLst/>
              <a:rect r="r" b="b" t="t" l="l"/>
              <a:pathLst>
                <a:path h="794200" w="794200">
                  <a:moveTo>
                    <a:pt x="417872" y="11472"/>
                  </a:moveTo>
                  <a:lnTo>
                    <a:pt x="782728" y="376328"/>
                  </a:lnTo>
                  <a:cubicBezTo>
                    <a:pt x="794200" y="387800"/>
                    <a:pt x="794200" y="406400"/>
                    <a:pt x="782728" y="417872"/>
                  </a:cubicBezTo>
                  <a:lnTo>
                    <a:pt x="417872" y="782728"/>
                  </a:lnTo>
                  <a:cubicBezTo>
                    <a:pt x="406400" y="794200"/>
                    <a:pt x="387800" y="794200"/>
                    <a:pt x="376328" y="782728"/>
                  </a:cubicBezTo>
                  <a:lnTo>
                    <a:pt x="11472" y="417872"/>
                  </a:lnTo>
                  <a:cubicBezTo>
                    <a:pt x="0" y="406400"/>
                    <a:pt x="0" y="387800"/>
                    <a:pt x="11472" y="376328"/>
                  </a:cubicBezTo>
                  <a:lnTo>
                    <a:pt x="376328" y="11472"/>
                  </a:lnTo>
                  <a:cubicBezTo>
                    <a:pt x="387800" y="0"/>
                    <a:pt x="406400" y="0"/>
                    <a:pt x="417872" y="11472"/>
                  </a:cubicBezTo>
                  <a:close/>
                </a:path>
              </a:pathLst>
            </a:custGeom>
            <a:solidFill>
              <a:srgbClr val="0767B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8560" y="265227"/>
            <a:ext cx="5080745" cy="1285173"/>
            <a:chOff x="0" y="0"/>
            <a:chExt cx="1338139" cy="338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8139" cy="338482"/>
            </a:xfrm>
            <a:custGeom>
              <a:avLst/>
              <a:gdLst/>
              <a:ahLst/>
              <a:cxnLst/>
              <a:rect r="r" b="b" t="t" l="l"/>
              <a:pathLst>
                <a:path h="338482" w="1338139">
                  <a:moveTo>
                    <a:pt x="56380" y="0"/>
                  </a:moveTo>
                  <a:lnTo>
                    <a:pt x="1281759" y="0"/>
                  </a:lnTo>
                  <a:cubicBezTo>
                    <a:pt x="1312897" y="0"/>
                    <a:pt x="1338139" y="25242"/>
                    <a:pt x="1338139" y="56380"/>
                  </a:cubicBezTo>
                  <a:lnTo>
                    <a:pt x="1338139" y="282102"/>
                  </a:lnTo>
                  <a:cubicBezTo>
                    <a:pt x="1338139" y="297055"/>
                    <a:pt x="1332199" y="311395"/>
                    <a:pt x="1321625" y="321969"/>
                  </a:cubicBezTo>
                  <a:cubicBezTo>
                    <a:pt x="1311052" y="332542"/>
                    <a:pt x="1296712" y="338482"/>
                    <a:pt x="1281759" y="338482"/>
                  </a:cubicBezTo>
                  <a:lnTo>
                    <a:pt x="56380" y="338482"/>
                  </a:lnTo>
                  <a:cubicBezTo>
                    <a:pt x="41427" y="338482"/>
                    <a:pt x="27086" y="332542"/>
                    <a:pt x="16513" y="321969"/>
                  </a:cubicBezTo>
                  <a:cubicBezTo>
                    <a:pt x="5940" y="311395"/>
                    <a:pt x="0" y="297055"/>
                    <a:pt x="0" y="282102"/>
                  </a:cubicBezTo>
                  <a:lnTo>
                    <a:pt x="0" y="56380"/>
                  </a:lnTo>
                  <a:cubicBezTo>
                    <a:pt x="0" y="41427"/>
                    <a:pt x="5940" y="27086"/>
                    <a:pt x="16513" y="16513"/>
                  </a:cubicBezTo>
                  <a:cubicBezTo>
                    <a:pt x="27086" y="5940"/>
                    <a:pt x="41427" y="0"/>
                    <a:pt x="563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8139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256606" y="2265037"/>
          <a:ext cx="15774789" cy="7548112"/>
        </p:xfrm>
        <a:graphic>
          <a:graphicData uri="http://schemas.openxmlformats.org/drawingml/2006/table">
            <a:tbl>
              <a:tblPr/>
              <a:tblGrid>
                <a:gridCol w="5265968"/>
                <a:gridCol w="2641751"/>
                <a:gridCol w="5391106"/>
                <a:gridCol w="2475964"/>
              </a:tblGrid>
              <a:tr h="890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849A2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Tên môn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849A2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Điểm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849A2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Tên môn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849A2"/>
                          </a:solidFill>
                          <a:latin typeface="Canva Sans 2 Bold"/>
                          <a:ea typeface="Canva Sans 2 Bold"/>
                          <a:cs typeface="Canva Sans 2 Bold"/>
                          <a:sym typeface="Canva Sans 2 Bold"/>
                        </a:rPr>
                        <a:t>Điểm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Kỹ năng học tập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8.0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Lập trình Game 2D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6.7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Nhập môn lập trình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9.5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Thiết kế hình ảnh với Photoshop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7.5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Tiếng Anh 1.1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7.6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Lập trình C# 1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7.3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Nhập môn Công nghệ thông tin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8.1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Tin học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8.0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76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Giáo dục thể chất - Vovinam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7.9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Dự án mẫu (Lập trình Game)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10.0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Tiếng Anh 1.2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6.9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Lập trình C#2 cho Unity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7.1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0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Nhập môn lập trình Game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7.8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Cơ sở dữ liệu cho Game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12711"/>
                          </a:solidFill>
                          <a:latin typeface="Canva Sans 2"/>
                          <a:ea typeface="Canva Sans 2"/>
                          <a:cs typeface="Canva Sans 2"/>
                          <a:sym typeface="Canva Sans 2"/>
                        </a:rPr>
                        <a:t>7.9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47633" y="2940793"/>
            <a:ext cx="2132823" cy="129035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47633" y="6620744"/>
            <a:ext cx="2434700" cy="147299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088570" y="367665"/>
            <a:ext cx="211085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KAIZEN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6606" y="1638479"/>
            <a:ext cx="5912621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Bảng điểm 2 kỳ đã học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1403043" y="7235307"/>
            <a:ext cx="2806087" cy="4045985"/>
          </a:xfrm>
          <a:custGeom>
            <a:avLst/>
            <a:gdLst/>
            <a:ahLst/>
            <a:cxnLst/>
            <a:rect r="r" b="b" t="t" l="l"/>
            <a:pathLst>
              <a:path h="4045985" w="2806087">
                <a:moveTo>
                  <a:pt x="0" y="0"/>
                </a:moveTo>
                <a:lnTo>
                  <a:pt x="2806086" y="0"/>
                </a:lnTo>
                <a:lnTo>
                  <a:pt x="2806086" y="4045986"/>
                </a:lnTo>
                <a:lnTo>
                  <a:pt x="0" y="40459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79498" y="-977485"/>
            <a:ext cx="3217003" cy="5346227"/>
          </a:xfrm>
          <a:custGeom>
            <a:avLst/>
            <a:gdLst/>
            <a:ahLst/>
            <a:cxnLst/>
            <a:rect r="r" b="b" t="t" l="l"/>
            <a:pathLst>
              <a:path h="5346227" w="3217003">
                <a:moveTo>
                  <a:pt x="0" y="0"/>
                </a:moveTo>
                <a:lnTo>
                  <a:pt x="3217004" y="0"/>
                </a:lnTo>
                <a:lnTo>
                  <a:pt x="3217004" y="5346227"/>
                </a:lnTo>
                <a:lnTo>
                  <a:pt x="0" y="53462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8560" y="265227"/>
            <a:ext cx="5080745" cy="1285173"/>
            <a:chOff x="0" y="0"/>
            <a:chExt cx="1338139" cy="338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8139" cy="338482"/>
            </a:xfrm>
            <a:custGeom>
              <a:avLst/>
              <a:gdLst/>
              <a:ahLst/>
              <a:cxnLst/>
              <a:rect r="r" b="b" t="t" l="l"/>
              <a:pathLst>
                <a:path h="338482" w="1338139">
                  <a:moveTo>
                    <a:pt x="56380" y="0"/>
                  </a:moveTo>
                  <a:lnTo>
                    <a:pt x="1281759" y="0"/>
                  </a:lnTo>
                  <a:cubicBezTo>
                    <a:pt x="1312897" y="0"/>
                    <a:pt x="1338139" y="25242"/>
                    <a:pt x="1338139" y="56380"/>
                  </a:cubicBezTo>
                  <a:lnTo>
                    <a:pt x="1338139" y="282102"/>
                  </a:lnTo>
                  <a:cubicBezTo>
                    <a:pt x="1338139" y="297055"/>
                    <a:pt x="1332199" y="311395"/>
                    <a:pt x="1321625" y="321969"/>
                  </a:cubicBezTo>
                  <a:cubicBezTo>
                    <a:pt x="1311052" y="332542"/>
                    <a:pt x="1296712" y="338482"/>
                    <a:pt x="1281759" y="338482"/>
                  </a:cubicBezTo>
                  <a:lnTo>
                    <a:pt x="56380" y="338482"/>
                  </a:lnTo>
                  <a:cubicBezTo>
                    <a:pt x="41427" y="338482"/>
                    <a:pt x="27086" y="332542"/>
                    <a:pt x="16513" y="321969"/>
                  </a:cubicBezTo>
                  <a:cubicBezTo>
                    <a:pt x="5940" y="311395"/>
                    <a:pt x="0" y="297055"/>
                    <a:pt x="0" y="282102"/>
                  </a:cubicBezTo>
                  <a:lnTo>
                    <a:pt x="0" y="56380"/>
                  </a:lnTo>
                  <a:cubicBezTo>
                    <a:pt x="0" y="41427"/>
                    <a:pt x="5940" y="27086"/>
                    <a:pt x="16513" y="16513"/>
                  </a:cubicBezTo>
                  <a:cubicBezTo>
                    <a:pt x="27086" y="5940"/>
                    <a:pt x="41427" y="0"/>
                    <a:pt x="5638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8139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088570" y="367665"/>
            <a:ext cx="2110859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KAIZEN</a:t>
            </a:r>
          </a:p>
        </p:txBody>
      </p:sp>
      <p:sp>
        <p:nvSpPr>
          <p:cNvPr name="AutoShape 6" id="6"/>
          <p:cNvSpPr/>
          <p:nvPr/>
        </p:nvSpPr>
        <p:spPr>
          <a:xfrm>
            <a:off x="9191625" y="2692547"/>
            <a:ext cx="0" cy="6492240"/>
          </a:xfrm>
          <a:prstGeom prst="line">
            <a:avLst/>
          </a:prstGeom>
          <a:ln cap="flat" w="38100">
            <a:solidFill>
              <a:srgbClr val="3849A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146518" y="2597297"/>
            <a:ext cx="199894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BÀI HỌC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89551" y="2597297"/>
            <a:ext cx="3608308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NGUYÊN NHÂN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083" y="3984625"/>
            <a:ext cx="6964085" cy="390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Thiếu sự chuẩn bị</a:t>
            </a:r>
          </a:p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Lập kế hoạch học tập</a:t>
            </a:r>
          </a:p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Kỹ năng tự học</a:t>
            </a:r>
          </a:p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Chăm chỉ và kiên trì</a:t>
            </a:r>
          </a:p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Sự hỗ trợ từ gia đình và giáo viên</a:t>
            </a:r>
          </a:p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Sức khỏe tinh thần và thể chất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88664" y="3984625"/>
            <a:ext cx="5463540" cy="324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Kỷ luật và tự giác</a:t>
            </a:r>
          </a:p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Khả năng quản lý áp lực</a:t>
            </a:r>
          </a:p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Tự tin vào bản thân</a:t>
            </a:r>
          </a:p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Kỹ năng giải quyết vấn đề</a:t>
            </a:r>
          </a:p>
          <a:p>
            <a:pPr algn="l" marL="755644" indent="-377822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Quản lý thời gian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36791" y="8912646"/>
            <a:ext cx="1029018" cy="978720"/>
          </a:xfrm>
          <a:custGeom>
            <a:avLst/>
            <a:gdLst/>
            <a:ahLst/>
            <a:cxnLst/>
            <a:rect r="r" b="b" t="t" l="l"/>
            <a:pathLst>
              <a:path h="978720" w="1029018">
                <a:moveTo>
                  <a:pt x="0" y="0"/>
                </a:moveTo>
                <a:lnTo>
                  <a:pt x="1029018" y="0"/>
                </a:lnTo>
                <a:lnTo>
                  <a:pt x="1029018" y="978720"/>
                </a:lnTo>
                <a:lnTo>
                  <a:pt x="0" y="978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677724" y="265227"/>
            <a:ext cx="2117485" cy="2316341"/>
          </a:xfrm>
          <a:custGeom>
            <a:avLst/>
            <a:gdLst/>
            <a:ahLst/>
            <a:cxnLst/>
            <a:rect r="r" b="b" t="t" l="l"/>
            <a:pathLst>
              <a:path h="2316341" w="2117485">
                <a:moveTo>
                  <a:pt x="0" y="0"/>
                </a:moveTo>
                <a:lnTo>
                  <a:pt x="2117485" y="0"/>
                </a:lnTo>
                <a:lnTo>
                  <a:pt x="2117485" y="2316341"/>
                </a:lnTo>
                <a:lnTo>
                  <a:pt x="0" y="2316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06569" y="0"/>
            <a:ext cx="2096465" cy="2214485"/>
          </a:xfrm>
          <a:custGeom>
            <a:avLst/>
            <a:gdLst/>
            <a:ahLst/>
            <a:cxnLst/>
            <a:rect r="r" b="b" t="t" l="l"/>
            <a:pathLst>
              <a:path h="2214485" w="2096465">
                <a:moveTo>
                  <a:pt x="0" y="0"/>
                </a:moveTo>
                <a:lnTo>
                  <a:pt x="2096465" y="0"/>
                </a:lnTo>
                <a:lnTo>
                  <a:pt x="2096465" y="2214485"/>
                </a:lnTo>
                <a:lnTo>
                  <a:pt x="0" y="22144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97224" y="7667395"/>
            <a:ext cx="1912780" cy="2475363"/>
          </a:xfrm>
          <a:custGeom>
            <a:avLst/>
            <a:gdLst/>
            <a:ahLst/>
            <a:cxnLst/>
            <a:rect r="r" b="b" t="t" l="l"/>
            <a:pathLst>
              <a:path h="2475363" w="1912780">
                <a:moveTo>
                  <a:pt x="0" y="0"/>
                </a:moveTo>
                <a:lnTo>
                  <a:pt x="1912781" y="0"/>
                </a:lnTo>
                <a:lnTo>
                  <a:pt x="1912781" y="2475363"/>
                </a:lnTo>
                <a:lnTo>
                  <a:pt x="0" y="24753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85933" y="2577054"/>
            <a:ext cx="581087" cy="581087"/>
            <a:chOff x="0" y="0"/>
            <a:chExt cx="774783" cy="77478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74783" cy="774783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66212" y="149912"/>
              <a:ext cx="442359" cy="482135"/>
            </a:xfrm>
            <a:custGeom>
              <a:avLst/>
              <a:gdLst/>
              <a:ahLst/>
              <a:cxnLst/>
              <a:rect r="r" b="b" t="t" l="l"/>
              <a:pathLst>
                <a:path h="482135" w="442359">
                  <a:moveTo>
                    <a:pt x="0" y="0"/>
                  </a:moveTo>
                  <a:lnTo>
                    <a:pt x="442359" y="0"/>
                  </a:lnTo>
                  <a:lnTo>
                    <a:pt x="442359" y="482135"/>
                  </a:lnTo>
                  <a:lnTo>
                    <a:pt x="0" y="482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85933" y="3328394"/>
            <a:ext cx="581087" cy="581087"/>
            <a:chOff x="0" y="0"/>
            <a:chExt cx="774783" cy="77478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74783" cy="774783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66212" y="149912"/>
              <a:ext cx="442359" cy="482135"/>
            </a:xfrm>
            <a:custGeom>
              <a:avLst/>
              <a:gdLst/>
              <a:ahLst/>
              <a:cxnLst/>
              <a:rect r="r" b="b" t="t" l="l"/>
              <a:pathLst>
                <a:path h="482135" w="442359">
                  <a:moveTo>
                    <a:pt x="0" y="0"/>
                  </a:moveTo>
                  <a:lnTo>
                    <a:pt x="442359" y="0"/>
                  </a:lnTo>
                  <a:lnTo>
                    <a:pt x="442359" y="482135"/>
                  </a:lnTo>
                  <a:lnTo>
                    <a:pt x="0" y="482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785933" y="4083652"/>
            <a:ext cx="581087" cy="581087"/>
            <a:chOff x="0" y="0"/>
            <a:chExt cx="774783" cy="77478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74783" cy="774783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66212" y="149912"/>
              <a:ext cx="442359" cy="482135"/>
            </a:xfrm>
            <a:custGeom>
              <a:avLst/>
              <a:gdLst/>
              <a:ahLst/>
              <a:cxnLst/>
              <a:rect r="r" b="b" t="t" l="l"/>
              <a:pathLst>
                <a:path h="482135" w="442359">
                  <a:moveTo>
                    <a:pt x="0" y="0"/>
                  </a:moveTo>
                  <a:lnTo>
                    <a:pt x="442359" y="0"/>
                  </a:lnTo>
                  <a:lnTo>
                    <a:pt x="442359" y="482135"/>
                  </a:lnTo>
                  <a:lnTo>
                    <a:pt x="0" y="482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785933" y="4838910"/>
            <a:ext cx="581087" cy="581087"/>
            <a:chOff x="0" y="0"/>
            <a:chExt cx="774783" cy="77478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74783" cy="77478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66212" y="149912"/>
              <a:ext cx="442359" cy="482135"/>
            </a:xfrm>
            <a:custGeom>
              <a:avLst/>
              <a:gdLst/>
              <a:ahLst/>
              <a:cxnLst/>
              <a:rect r="r" b="b" t="t" l="l"/>
              <a:pathLst>
                <a:path h="482135" w="442359">
                  <a:moveTo>
                    <a:pt x="0" y="0"/>
                  </a:moveTo>
                  <a:lnTo>
                    <a:pt x="442359" y="0"/>
                  </a:lnTo>
                  <a:lnTo>
                    <a:pt x="442359" y="482135"/>
                  </a:lnTo>
                  <a:lnTo>
                    <a:pt x="0" y="482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028700" y="2735258"/>
            <a:ext cx="5601522" cy="6302697"/>
          </a:xfrm>
          <a:custGeom>
            <a:avLst/>
            <a:gdLst/>
            <a:ahLst/>
            <a:cxnLst/>
            <a:rect r="r" b="b" t="t" l="l"/>
            <a:pathLst>
              <a:path h="6302697" w="5601522">
                <a:moveTo>
                  <a:pt x="0" y="0"/>
                </a:moveTo>
                <a:lnTo>
                  <a:pt x="5601522" y="0"/>
                </a:lnTo>
                <a:lnTo>
                  <a:pt x="5601522" y="6302697"/>
                </a:lnTo>
                <a:lnTo>
                  <a:pt x="0" y="6302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103494" y="757779"/>
            <a:ext cx="1208101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5"/>
              </a:lnSpc>
            </a:pPr>
            <a:r>
              <a:rPr lang="en-US" sz="5596">
                <a:solidFill>
                  <a:srgbClr val="3849A2"/>
                </a:solidFill>
                <a:latin typeface="Francois One"/>
                <a:ea typeface="Francois One"/>
                <a:cs typeface="Francois One"/>
                <a:sym typeface="Francois One"/>
              </a:rPr>
              <a:t>KINH NGHIỆM LÀM VIỆC NHÓM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47516" y="2648524"/>
            <a:ext cx="7714481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Đặt mục tiêu rõ ràng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47516" y="3372649"/>
            <a:ext cx="9102242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Phân rõ vai trò và trách nhiệm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47516" y="4127907"/>
            <a:ext cx="6127073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Xây dựng sự tin cậy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47516" y="4883165"/>
            <a:ext cx="6697616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G</a:t>
            </a: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iao tiếp thường xuyên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47516" y="5638423"/>
            <a:ext cx="816031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Thúc đẩy và hỗ trợ lẫn nhau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47516" y="6393681"/>
            <a:ext cx="816031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Đánh giá và phản hồi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47516" y="7148939"/>
            <a:ext cx="816031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Linh hoạt và thích nghi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47516" y="7904197"/>
            <a:ext cx="816031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Francois One"/>
                <a:ea typeface="Francois One"/>
                <a:cs typeface="Francois One"/>
                <a:sym typeface="Francois One"/>
              </a:rPr>
              <a:t>Kỷ luật và cam kết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785933" y="5594168"/>
            <a:ext cx="581087" cy="581087"/>
            <a:chOff x="0" y="0"/>
            <a:chExt cx="774783" cy="774783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774783" cy="774783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166212" y="149912"/>
              <a:ext cx="442359" cy="482135"/>
            </a:xfrm>
            <a:custGeom>
              <a:avLst/>
              <a:gdLst/>
              <a:ahLst/>
              <a:cxnLst/>
              <a:rect r="r" b="b" t="t" l="l"/>
              <a:pathLst>
                <a:path h="482135" w="442359">
                  <a:moveTo>
                    <a:pt x="0" y="0"/>
                  </a:moveTo>
                  <a:lnTo>
                    <a:pt x="442359" y="0"/>
                  </a:lnTo>
                  <a:lnTo>
                    <a:pt x="442359" y="482135"/>
                  </a:lnTo>
                  <a:lnTo>
                    <a:pt x="0" y="482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7785933" y="6349426"/>
            <a:ext cx="581087" cy="581087"/>
            <a:chOff x="0" y="0"/>
            <a:chExt cx="774783" cy="774783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774783" cy="774783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41" id="41"/>
            <p:cNvSpPr/>
            <p:nvPr/>
          </p:nvSpPr>
          <p:spPr>
            <a:xfrm flipH="false" flipV="false" rot="0">
              <a:off x="166212" y="149912"/>
              <a:ext cx="442359" cy="482135"/>
            </a:xfrm>
            <a:custGeom>
              <a:avLst/>
              <a:gdLst/>
              <a:ahLst/>
              <a:cxnLst/>
              <a:rect r="r" b="b" t="t" l="l"/>
              <a:pathLst>
                <a:path h="482135" w="442359">
                  <a:moveTo>
                    <a:pt x="0" y="0"/>
                  </a:moveTo>
                  <a:lnTo>
                    <a:pt x="442359" y="0"/>
                  </a:lnTo>
                  <a:lnTo>
                    <a:pt x="442359" y="482135"/>
                  </a:lnTo>
                  <a:lnTo>
                    <a:pt x="0" y="482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7785933" y="7104684"/>
            <a:ext cx="581087" cy="581087"/>
            <a:chOff x="0" y="0"/>
            <a:chExt cx="774783" cy="774783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774783" cy="774783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46" id="46"/>
            <p:cNvSpPr/>
            <p:nvPr/>
          </p:nvSpPr>
          <p:spPr>
            <a:xfrm flipH="false" flipV="false" rot="0">
              <a:off x="166212" y="149912"/>
              <a:ext cx="442359" cy="482135"/>
            </a:xfrm>
            <a:custGeom>
              <a:avLst/>
              <a:gdLst/>
              <a:ahLst/>
              <a:cxnLst/>
              <a:rect r="r" b="b" t="t" l="l"/>
              <a:pathLst>
                <a:path h="482135" w="442359">
                  <a:moveTo>
                    <a:pt x="0" y="0"/>
                  </a:moveTo>
                  <a:lnTo>
                    <a:pt x="442359" y="0"/>
                  </a:lnTo>
                  <a:lnTo>
                    <a:pt x="442359" y="482135"/>
                  </a:lnTo>
                  <a:lnTo>
                    <a:pt x="0" y="482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7785933" y="7859942"/>
            <a:ext cx="581087" cy="581087"/>
            <a:chOff x="0" y="0"/>
            <a:chExt cx="774783" cy="774783"/>
          </a:xfrm>
        </p:grpSpPr>
        <p:grpSp>
          <p:nvGrpSpPr>
            <p:cNvPr name="Group 48" id="48"/>
            <p:cNvGrpSpPr/>
            <p:nvPr/>
          </p:nvGrpSpPr>
          <p:grpSpPr>
            <a:xfrm rot="0">
              <a:off x="0" y="0"/>
              <a:ext cx="774783" cy="774783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767B2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Freeform 51" id="51"/>
            <p:cNvSpPr/>
            <p:nvPr/>
          </p:nvSpPr>
          <p:spPr>
            <a:xfrm flipH="false" flipV="false" rot="0">
              <a:off x="166212" y="149912"/>
              <a:ext cx="442359" cy="482135"/>
            </a:xfrm>
            <a:custGeom>
              <a:avLst/>
              <a:gdLst/>
              <a:ahLst/>
              <a:cxnLst/>
              <a:rect r="r" b="b" t="t" l="l"/>
              <a:pathLst>
                <a:path h="482135" w="442359">
                  <a:moveTo>
                    <a:pt x="0" y="0"/>
                  </a:moveTo>
                  <a:lnTo>
                    <a:pt x="442359" y="0"/>
                  </a:lnTo>
                  <a:lnTo>
                    <a:pt x="442359" y="482135"/>
                  </a:lnTo>
                  <a:lnTo>
                    <a:pt x="0" y="482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2" id="52"/>
          <p:cNvSpPr/>
          <p:nvPr/>
        </p:nvSpPr>
        <p:spPr>
          <a:xfrm flipH="false" flipV="false" rot="0">
            <a:off x="16237713" y="7395227"/>
            <a:ext cx="2043174" cy="2866373"/>
          </a:xfrm>
          <a:custGeom>
            <a:avLst/>
            <a:gdLst/>
            <a:ahLst/>
            <a:cxnLst/>
            <a:rect r="r" b="b" t="t" l="l"/>
            <a:pathLst>
              <a:path h="2866373" w="2043174">
                <a:moveTo>
                  <a:pt x="0" y="0"/>
                </a:moveTo>
                <a:lnTo>
                  <a:pt x="2043174" y="0"/>
                </a:lnTo>
                <a:lnTo>
                  <a:pt x="2043174" y="2866373"/>
                </a:lnTo>
                <a:lnTo>
                  <a:pt x="0" y="28663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5072" y="386113"/>
            <a:ext cx="5080745" cy="1285173"/>
            <a:chOff x="0" y="0"/>
            <a:chExt cx="1338139" cy="338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8139" cy="338482"/>
            </a:xfrm>
            <a:custGeom>
              <a:avLst/>
              <a:gdLst/>
              <a:ahLst/>
              <a:cxnLst/>
              <a:rect r="r" b="b" t="t" l="l"/>
              <a:pathLst>
                <a:path h="338482" w="1338139">
                  <a:moveTo>
                    <a:pt x="56380" y="0"/>
                  </a:moveTo>
                  <a:lnTo>
                    <a:pt x="1281759" y="0"/>
                  </a:lnTo>
                  <a:cubicBezTo>
                    <a:pt x="1312897" y="0"/>
                    <a:pt x="1338139" y="25242"/>
                    <a:pt x="1338139" y="56380"/>
                  </a:cubicBezTo>
                  <a:lnTo>
                    <a:pt x="1338139" y="282102"/>
                  </a:lnTo>
                  <a:cubicBezTo>
                    <a:pt x="1338139" y="297055"/>
                    <a:pt x="1332199" y="311395"/>
                    <a:pt x="1321625" y="321969"/>
                  </a:cubicBezTo>
                  <a:cubicBezTo>
                    <a:pt x="1311052" y="332542"/>
                    <a:pt x="1296712" y="338482"/>
                    <a:pt x="1281759" y="338482"/>
                  </a:cubicBezTo>
                  <a:lnTo>
                    <a:pt x="56380" y="338482"/>
                  </a:lnTo>
                  <a:cubicBezTo>
                    <a:pt x="41427" y="338482"/>
                    <a:pt x="27086" y="332542"/>
                    <a:pt x="16513" y="321969"/>
                  </a:cubicBezTo>
                  <a:cubicBezTo>
                    <a:pt x="5940" y="311395"/>
                    <a:pt x="0" y="297055"/>
                    <a:pt x="0" y="282102"/>
                  </a:cubicBezTo>
                  <a:lnTo>
                    <a:pt x="0" y="56380"/>
                  </a:lnTo>
                  <a:cubicBezTo>
                    <a:pt x="0" y="41427"/>
                    <a:pt x="5940" y="27086"/>
                    <a:pt x="16513" y="16513"/>
                  </a:cubicBezTo>
                  <a:cubicBezTo>
                    <a:pt x="27086" y="5940"/>
                    <a:pt x="41427" y="0"/>
                    <a:pt x="56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8139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42309" y="1868977"/>
          <a:ext cx="16216991" cy="7913198"/>
        </p:xfrm>
        <a:graphic>
          <a:graphicData uri="http://schemas.openxmlformats.org/drawingml/2006/table">
            <a:tbl>
              <a:tblPr/>
              <a:tblGrid>
                <a:gridCol w="2264454"/>
                <a:gridCol w="4590296"/>
                <a:gridCol w="4644699"/>
                <a:gridCol w="4717542"/>
              </a:tblGrid>
              <a:tr h="13013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O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SINH VIÊN GIỎI KỲ 4 - TRUNG BÌNH 8.0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SINH VIÊN GIỎI KỲ 4 - TRUNG BÌNH 8.0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SINH VIÊN GIỎI KỲ 4 - TRUNG BÌNH 8.0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76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KR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Lập trình Game Back-End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8.0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Kịch bản Game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8.0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Tiếng anh 2.2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F12711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8.0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4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A1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Thực hành 2 tiếng mỗi ngày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Thực hành 1 tiếng mỗi ngày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Trao đổi bài 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với giảng viên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4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A2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Học thêm khóa học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Trao đổi bài 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với giảng viên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Luyện tập kỹ năng phát âm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4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A3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Tìm hiểu các 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công cụ hỗ trợ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Học hỏi kinh nghiệm 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từ các khóa trước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Rèn luyện kỹ năng giao tiếp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8055473" y="378859"/>
            <a:ext cx="202692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84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OKRs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6F3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28560" y="265227"/>
            <a:ext cx="5080745" cy="1285173"/>
            <a:chOff x="0" y="0"/>
            <a:chExt cx="1338139" cy="3384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8139" cy="338482"/>
            </a:xfrm>
            <a:custGeom>
              <a:avLst/>
              <a:gdLst/>
              <a:ahLst/>
              <a:cxnLst/>
              <a:rect r="r" b="b" t="t" l="l"/>
              <a:pathLst>
                <a:path h="338482" w="1338139">
                  <a:moveTo>
                    <a:pt x="56380" y="0"/>
                  </a:moveTo>
                  <a:lnTo>
                    <a:pt x="1281759" y="0"/>
                  </a:lnTo>
                  <a:cubicBezTo>
                    <a:pt x="1312897" y="0"/>
                    <a:pt x="1338139" y="25242"/>
                    <a:pt x="1338139" y="56380"/>
                  </a:cubicBezTo>
                  <a:lnTo>
                    <a:pt x="1338139" y="282102"/>
                  </a:lnTo>
                  <a:cubicBezTo>
                    <a:pt x="1338139" y="297055"/>
                    <a:pt x="1332199" y="311395"/>
                    <a:pt x="1321625" y="321969"/>
                  </a:cubicBezTo>
                  <a:cubicBezTo>
                    <a:pt x="1311052" y="332542"/>
                    <a:pt x="1296712" y="338482"/>
                    <a:pt x="1281759" y="338482"/>
                  </a:cubicBezTo>
                  <a:lnTo>
                    <a:pt x="56380" y="338482"/>
                  </a:lnTo>
                  <a:cubicBezTo>
                    <a:pt x="41427" y="338482"/>
                    <a:pt x="27086" y="332542"/>
                    <a:pt x="16513" y="321969"/>
                  </a:cubicBezTo>
                  <a:cubicBezTo>
                    <a:pt x="5940" y="311395"/>
                    <a:pt x="0" y="297055"/>
                    <a:pt x="0" y="282102"/>
                  </a:cubicBezTo>
                  <a:lnTo>
                    <a:pt x="0" y="56380"/>
                  </a:lnTo>
                  <a:cubicBezTo>
                    <a:pt x="0" y="41427"/>
                    <a:pt x="5940" y="27086"/>
                    <a:pt x="16513" y="16513"/>
                  </a:cubicBezTo>
                  <a:cubicBezTo>
                    <a:pt x="27086" y="5940"/>
                    <a:pt x="41427" y="0"/>
                    <a:pt x="563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8139" cy="376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42309" y="1868977"/>
          <a:ext cx="16216991" cy="7389323"/>
        </p:xfrm>
        <a:graphic>
          <a:graphicData uri="http://schemas.openxmlformats.org/drawingml/2006/table">
            <a:tbl>
              <a:tblPr/>
              <a:tblGrid>
                <a:gridCol w="2264454"/>
                <a:gridCol w="4590296"/>
                <a:gridCol w="4644699"/>
                <a:gridCol w="4717542"/>
              </a:tblGrid>
              <a:tr h="13017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O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SINH VIÊN GIỎI KỲ 5 - TRUNG BÌNH 8.5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SINH VIÊN GIỎI KỲ 5 - TRUNG BÌNH 8.5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SINH VIÊN GIỎI KỲ 5 - TRUNG BÌNH 8.5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KR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Kỹ năng làm việc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F1271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8.5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Lập trình 3D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F1271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8.5 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Kiểm thử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F12711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8.5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A1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Thực hành 1 tiếng mỗi ngày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Thực hành 3 tiếng mỗi ngày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Trao đổi bài 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với giảng viên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A2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Xin kinh nghiệm của anh chị đang đi làm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Trao đổi bài 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với giảng viên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Thực tập nhiều ứng dụng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18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499">
                          <a:solidFill>
                            <a:srgbClr val="3849A2"/>
                          </a:solidFill>
                          <a:latin typeface="Montserrat Semi-Bold"/>
                          <a:ea typeface="Montserrat Semi-Bold"/>
                          <a:cs typeface="Montserrat Semi-Bold"/>
                          <a:sym typeface="Montserrat Semi-Bold"/>
                        </a:rPr>
                        <a:t>A3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Tìm hiểu các </a:t>
                      </a:r>
                      <a:endParaRPr lang="en-US" sz="1100"/>
                    </a:p>
                    <a:p>
                      <a:pPr algn="ctr">
                        <a:lnSpc>
                          <a:spcPts val="4199"/>
                        </a:lnSpc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công cụ hỗ trợ</a:t>
                      </a:r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Học thêm khoá học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Rèn luyện kỹ năng xử lí lỗi</a:t>
                      </a:r>
                      <a:endParaRPr lang="en-US" sz="1100"/>
                    </a:p>
                  </a:txBody>
                  <a:tcPr marL="180114" marR="180114" marT="180114" marB="180114" anchor="ctr">
                    <a:lnL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6023">
                      <a:solidFill>
                        <a:srgbClr val="2928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8055473" y="378859"/>
            <a:ext cx="202692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3849A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OKRs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DAGM_38vcf4</dc:identifier>
  <dcterms:modified xsi:type="dcterms:W3CDTF">2011-08-01T06:04:30Z</dcterms:modified>
  <cp:revision>1</cp:revision>
  <dc:title>Bài thi cuối môn</dc:title>
</cp:coreProperties>
</file>